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9" r:id="rId2"/>
    <p:sldId id="369" r:id="rId3"/>
    <p:sldId id="292" r:id="rId4"/>
    <p:sldId id="291" r:id="rId5"/>
    <p:sldId id="314" r:id="rId6"/>
    <p:sldId id="315" r:id="rId7"/>
    <p:sldId id="316" r:id="rId8"/>
    <p:sldId id="318" r:id="rId9"/>
    <p:sldId id="317" r:id="rId10"/>
    <p:sldId id="320" r:id="rId11"/>
    <p:sldId id="322" r:id="rId12"/>
    <p:sldId id="323" r:id="rId13"/>
    <p:sldId id="324" r:id="rId14"/>
    <p:sldId id="319" r:id="rId15"/>
    <p:sldId id="325" r:id="rId16"/>
    <p:sldId id="326" r:id="rId17"/>
    <p:sldId id="327" r:id="rId18"/>
    <p:sldId id="348" r:id="rId19"/>
    <p:sldId id="370" r:id="rId20"/>
    <p:sldId id="332" r:id="rId21"/>
    <p:sldId id="331" r:id="rId22"/>
    <p:sldId id="371" r:id="rId23"/>
    <p:sldId id="333" r:id="rId24"/>
    <p:sldId id="334" r:id="rId25"/>
    <p:sldId id="335" r:id="rId26"/>
    <p:sldId id="345" r:id="rId27"/>
    <p:sldId id="346" r:id="rId28"/>
    <p:sldId id="349" r:id="rId29"/>
    <p:sldId id="373" r:id="rId30"/>
    <p:sldId id="350" r:id="rId31"/>
    <p:sldId id="374" r:id="rId32"/>
    <p:sldId id="351" r:id="rId33"/>
    <p:sldId id="354" r:id="rId34"/>
    <p:sldId id="353" r:id="rId35"/>
    <p:sldId id="355" r:id="rId36"/>
    <p:sldId id="356" r:id="rId37"/>
    <p:sldId id="368" r:id="rId38"/>
    <p:sldId id="358" r:id="rId39"/>
    <p:sldId id="357" r:id="rId40"/>
    <p:sldId id="361" r:id="rId41"/>
    <p:sldId id="362" r:id="rId42"/>
    <p:sldId id="360" r:id="rId43"/>
    <p:sldId id="363" r:id="rId44"/>
    <p:sldId id="364" r:id="rId45"/>
    <p:sldId id="367" r:id="rId46"/>
    <p:sldId id="36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rlai" initials="o" lastIdx="3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288"/>
    <a:srgbClr val="816AB0"/>
    <a:srgbClr val="268EB7"/>
    <a:srgbClr val="514799"/>
    <a:srgbClr val="E96070"/>
    <a:srgbClr val="6C5894"/>
    <a:srgbClr val="6ECCE0"/>
    <a:srgbClr val="29B0B4"/>
    <a:srgbClr val="2DD8DB"/>
    <a:srgbClr val="75D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669"/>
    <p:restoredTop sz="96058"/>
  </p:normalViewPr>
  <p:slideViewPr>
    <p:cSldViewPr snapToGrid="0">
      <p:cViewPr varScale="1">
        <p:scale>
          <a:sx n="111" d="100"/>
          <a:sy n="111" d="100"/>
        </p:scale>
        <p:origin x="1528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23T14:56:19.353" idx="22">
    <p:pos x="2290" y="820"/>
    <p:text>Tuilleadh cliceáil = tuilleadh ioncaim!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23T15:03:41.435" idx="9">
    <p:pos x="2184" y="358"/>
    <p:text>Smaoinímid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23T13:42:54.012" idx="16">
    <p:pos x="4736" y="460"/>
    <p:text>Ceardlann i mBosca</p:text>
  </p:cm>
  <p:cm authorId="0" dt="2023-10-23T13:43:14.064" idx="17">
    <p:pos x="6288" y="1725"/>
    <p:text>Go raibh maith agat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10-23T13:43:31.316" idx="18">
    <p:pos x="2258" y="503"/>
    <p:text>Ceardlann i mBosca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/>
      <dgm:spPr>
        <a:solidFill>
          <a:srgbClr val="816AB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 Rounded MT Bold" panose="020F0704030504030204" pitchFamily="34" charset="77"/>
              <a:cs typeface="Arial" panose="020B0604020202020204" pitchFamily="34" charset="0"/>
            </a:rPr>
            <a:t>LITEARTHACHT SNA MEÁIN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/>
      <dgm:spPr>
        <a:solidFill>
          <a:srgbClr val="4472C4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Smaointeoireacht Chriticiúil</a:t>
          </a:r>
        </a:p>
      </dgm:t>
    </dgm:pt>
    <dgm:pt modelId="{93747F42-0A5F-9843-B364-F64BE08AC8EA}" type="parTrans" cxnId="{1601E221-D363-554A-80DB-8A958D8D9FB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/>
      <dgm:spPr>
        <a:solidFill>
          <a:srgbClr val="816AB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Litearthacht Eolais</a:t>
          </a:r>
        </a:p>
      </dgm:t>
    </dgm:pt>
    <dgm:pt modelId="{04D2AC1A-B9CD-3740-A427-A525D6E3866C}" type="parTrans" cxnId="{31156BD1-624F-FD43-8BE5-43FC655DC757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solidFill>
          <a:srgbClr val="F96E99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 lIns="0" tIns="0" rIns="0" bIns="0"/>
        <a:lstStyle/>
        <a:p>
          <a:r>
            <a:rPr lang="ga-IE" sz="1400" baseline="0">
              <a:latin typeface="Arial" panose="020B0604020202020204" pitchFamily="34" charset="0"/>
              <a:cs typeface="Arial" panose="020B0604020202020204" pitchFamily="34" charset="0"/>
            </a:rPr>
            <a:t>Cumarsáid</a:t>
          </a:r>
        </a:p>
      </dgm:t>
    </dgm:pt>
    <dgm:pt modelId="{731CE2A7-B7E6-784F-A6FB-739CE6A916A4}" type="parTrans" cxnId="{25CF6927-C42E-2346-8FE7-E1534AC3679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/>
      <dgm:spPr>
        <a:solidFill>
          <a:srgbClr val="E9607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Cruthaitheacht &amp; Rannpháirtíocht Chultúrtha</a:t>
          </a:r>
        </a:p>
      </dgm:t>
    </dgm:pt>
    <dgm:pt modelId="{0C80D24D-B0D8-A44D-87EC-71273E39AC48}" type="parTrans" cxnId="{166D618A-6F73-974A-BB0D-33D403ABBF5C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/>
      <dgm:spPr>
        <a:solidFill>
          <a:srgbClr val="AA91DB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Saoránacht &amp; Gníomhaíochas</a:t>
          </a:r>
        </a:p>
      </dgm:t>
    </dgm:pt>
    <dgm:pt modelId="{68D44B4F-C6A2-6B4E-A86C-5F252569EFC9}" type="parTrans" cxnId="{E6CD6929-FC15-CA45-997E-87CDA5123169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/>
      <dgm:spPr>
        <a:solidFill>
          <a:srgbClr val="2BC3C7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Scileanna Digiteacha</a:t>
          </a:r>
        </a:p>
      </dgm:t>
    </dgm:pt>
    <dgm:pt modelId="{27719534-222F-E34F-8DCB-4CD4E5F8BFB6}" type="parTrans" cxnId="{B52516D6-A88A-F849-814C-489E7C3C301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/>
      <dgm:spPr>
        <a:solidFill>
          <a:srgbClr val="3A9FD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>
              <a:latin typeface="Arial" panose="020B0604020202020204" pitchFamily="34" charset="0"/>
              <a:cs typeface="Arial" panose="020B0604020202020204" pitchFamily="34" charset="0"/>
            </a:rPr>
            <a:t>Sábháilteacht ar Líne</a:t>
          </a:r>
        </a:p>
      </dgm:t>
    </dgm:pt>
    <dgm:pt modelId="{D16BE9D4-F622-854C-8DB3-05477E56C698}" type="parTrans" cxnId="{F012DBB8-7099-3548-B8CE-7A6AD298BE35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/>
      <dgm:spPr>
        <a:solidFill>
          <a:srgbClr val="665098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ga-IE"/>
            <a:t>Staidéar ar na Meáin</a:t>
          </a:r>
        </a:p>
      </dgm:t>
    </dgm:pt>
    <dgm:pt modelId="{52E26ABA-B745-954E-BABF-6AA9F98C5E73}" type="parTrans" cxnId="{F6955B98-24B1-B848-8C38-3D847F4D823F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18145" custScaleY="118145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18145" custScaleY="118145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18145" custScaleY="118145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18145" custScaleY="118145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18145" custScaleY="118145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18145" custScaleY="118145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18145" custScaleY="118145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18145" custScaleY="118145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B6C1AE-2506-4FC9-A6F5-0DB7FFF3C98E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61584E-115D-40CF-9D20-517417D5178D}">
      <dgm:prSet custT="1"/>
      <dgm:spPr/>
      <dgm:t>
        <a:bodyPr/>
        <a:lstStyle/>
        <a:p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PLÉ &amp; MÍNIÚ</a:t>
          </a:r>
        </a:p>
      </dgm:t>
    </dgm:pt>
    <dgm:pt modelId="{1EC93B94-5825-4C0B-B16F-E000C4CCF1F7}" type="parTrans" cxnId="{402452B5-F86B-4787-835C-F6332C67E187}">
      <dgm:prSet/>
      <dgm:spPr/>
      <dgm:t>
        <a:bodyPr/>
        <a:lstStyle/>
        <a:p>
          <a:endParaRPr lang="en-US" sz="1900"/>
        </a:p>
      </dgm:t>
    </dgm:pt>
    <dgm:pt modelId="{AB9432A2-600F-42D5-9A9E-88076805D802}" type="sibTrans" cxnId="{402452B5-F86B-4787-835C-F6332C67E187}">
      <dgm:prSet/>
      <dgm:spPr/>
      <dgm:t>
        <a:bodyPr/>
        <a:lstStyle/>
        <a:p>
          <a:endParaRPr lang="en-US" sz="1900"/>
        </a:p>
      </dgm:t>
    </dgm:pt>
    <dgm:pt modelId="{A32FF164-5393-46AA-8E73-1B95054E016B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dúshlán a fhorchuireann ré an eolais, go háirithe i dtaobh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anailís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meastóireacht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úsáid eolais 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de;</a:t>
          </a:r>
        </a:p>
      </dgm:t>
    </dgm:pt>
    <dgm:pt modelId="{6C9B8834-7579-4366-940C-57858198238C}" type="parTrans" cxnId="{6283568F-4596-41DB-B7B1-9FAAC0CE801E}">
      <dgm:prSet/>
      <dgm:spPr/>
      <dgm:t>
        <a:bodyPr/>
        <a:lstStyle/>
        <a:p>
          <a:endParaRPr lang="en-US" sz="1900"/>
        </a:p>
      </dgm:t>
    </dgm:pt>
    <dgm:pt modelId="{D83F9DFE-F66C-48BB-B092-7571211A419F}" type="sibTrans" cxnId="{6283568F-4596-41DB-B7B1-9FAAC0CE801E}">
      <dgm:prSet/>
      <dgm:spPr/>
      <dgm:t>
        <a:bodyPr/>
        <a:lstStyle/>
        <a:p>
          <a:endParaRPr lang="en-US" sz="1900"/>
        </a:p>
      </dgm:t>
    </dgm:pt>
    <dgm:pt modelId="{57A4D411-FABF-48A8-B776-52B62386D46B}">
      <dgm:prSet custT="1"/>
      <dgm:spPr/>
      <dgm:t>
        <a:bodyPr/>
        <a:lstStyle/>
        <a:p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INIÚCHADH</a:t>
          </a:r>
        </a:p>
      </dgm:t>
    </dgm:pt>
    <dgm:pt modelId="{EED74D3E-C933-4FBB-ABC6-8B6754366318}" type="parTrans" cxnId="{1FF5B4C7-B992-44F8-8BA2-64EAB4E6FF98}">
      <dgm:prSet/>
      <dgm:spPr/>
      <dgm:t>
        <a:bodyPr/>
        <a:lstStyle/>
        <a:p>
          <a:endParaRPr lang="en-US" sz="1900"/>
        </a:p>
      </dgm:t>
    </dgm:pt>
    <dgm:pt modelId="{F97A019F-8205-48E6-B648-DD0665A7AA70}" type="sibTrans" cxnId="{1FF5B4C7-B992-44F8-8BA2-64EAB4E6FF98}">
      <dgm:prSet/>
      <dgm:spPr/>
      <dgm:t>
        <a:bodyPr/>
        <a:lstStyle/>
        <a:p>
          <a:endParaRPr lang="en-US" sz="1900"/>
        </a:p>
      </dgm:t>
    </dgm:pt>
    <dgm:pt modelId="{901E2651-6C13-44DC-8C85-32DD72CC80BE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an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gc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aoi a g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cruthaítear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teachtaireachtaí meán agus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mar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léiríonn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siad an domhan thart orainn;</a:t>
          </a:r>
        </a:p>
      </dgm:t>
    </dgm:pt>
    <dgm:pt modelId="{B11BBCFE-162B-4637-8810-1E33F7D2F2B9}" type="parTrans" cxnId="{B55DE77D-AC83-43D5-A1E4-B12A0AABA31C}">
      <dgm:prSet/>
      <dgm:spPr/>
      <dgm:t>
        <a:bodyPr/>
        <a:lstStyle/>
        <a:p>
          <a:endParaRPr lang="en-US" sz="1900"/>
        </a:p>
      </dgm:t>
    </dgm:pt>
    <dgm:pt modelId="{7EAAD427-4548-449A-9BC6-89D5A5B826B5}" type="sibTrans" cxnId="{B55DE77D-AC83-43D5-A1E4-B12A0AABA31C}">
      <dgm:prSet/>
      <dgm:spPr/>
      <dgm:t>
        <a:bodyPr/>
        <a:lstStyle/>
        <a:p>
          <a:endParaRPr lang="en-US" sz="1900"/>
        </a:p>
      </dgm:t>
    </dgm:pt>
    <dgm:pt modelId="{EF453F1D-03F4-4A64-90E4-D1905E546CEB}">
      <dgm:prSet custT="1"/>
      <dgm:spPr/>
      <dgm:t>
        <a:bodyPr/>
        <a:lstStyle/>
        <a:p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PLÉ</a:t>
          </a:r>
        </a:p>
      </dgm:t>
    </dgm:pt>
    <dgm:pt modelId="{3B9CB7AB-61B6-4A97-AAE5-C08C097115C4}" type="parTrans" cxnId="{4E1EB93D-C2B5-4D1A-B080-0C9BAAF9C42C}">
      <dgm:prSet/>
      <dgm:spPr/>
      <dgm:t>
        <a:bodyPr/>
        <a:lstStyle/>
        <a:p>
          <a:endParaRPr lang="en-US" sz="1900"/>
        </a:p>
      </dgm:t>
    </dgm:pt>
    <dgm:pt modelId="{A6F7C704-E7DF-408E-916C-FF0A696039EE}" type="sibTrans" cxnId="{4E1EB93D-C2B5-4D1A-B080-0C9BAAF9C42C}">
      <dgm:prSet/>
      <dgm:spPr/>
      <dgm:t>
        <a:bodyPr/>
        <a:lstStyle/>
        <a:p>
          <a:endParaRPr lang="en-US" sz="1900"/>
        </a:p>
      </dgm:t>
    </dgm:pt>
    <dgm:pt modelId="{8B85BE22-FFF3-4632-B3E9-C2C84C57179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900" b="1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b="1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IE" sz="1900" b="1" dirty="0">
              <a:latin typeface="Arial" panose="020B0604020202020204" pitchFamily="34" charset="0"/>
              <a:cs typeface="Arial" panose="020B0604020202020204" pitchFamily="34" charset="0"/>
            </a:rPr>
            <a:t> c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úiseanna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iarmhairtí</a:t>
          </a:r>
          <a:r>
            <a:rPr lang="ga-IE" sz="19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>
              <a:latin typeface="Arial" panose="020B0604020202020204" pitchFamily="34" charset="0"/>
              <a:cs typeface="Arial" panose="020B0604020202020204" pitchFamily="34" charset="0"/>
            </a:rPr>
            <a:t>a bhaineann le </a:t>
          </a:r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bréageolas</a:t>
          </a:r>
          <a:r>
            <a:rPr lang="ga-IE" sz="19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agus cineálacha eile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ionramháil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eolais;</a:t>
          </a:r>
        </a:p>
      </dgm:t>
    </dgm:pt>
    <dgm:pt modelId="{C7CE6FBD-FD68-40E3-89C3-61CCAE27081C}" type="parTrans" cxnId="{FAAA0CF4-301C-409B-A80D-E97650E637BC}">
      <dgm:prSet/>
      <dgm:spPr/>
      <dgm:t>
        <a:bodyPr/>
        <a:lstStyle/>
        <a:p>
          <a:endParaRPr lang="en-US" sz="1900"/>
        </a:p>
      </dgm:t>
    </dgm:pt>
    <dgm:pt modelId="{C2330D94-2ECD-42CF-8D69-50AF7E72002A}" type="sibTrans" cxnId="{FAAA0CF4-301C-409B-A80D-E97650E637BC}">
      <dgm:prSet/>
      <dgm:spPr/>
      <dgm:t>
        <a:bodyPr/>
        <a:lstStyle/>
        <a:p>
          <a:endParaRPr lang="en-US" sz="1900"/>
        </a:p>
      </dgm:t>
    </dgm:pt>
    <dgm:pt modelId="{3959C457-E344-4BDB-A383-326853DDA66D}">
      <dgm:prSet custT="1"/>
      <dgm:spPr/>
      <dgm:t>
        <a:bodyPr/>
        <a:lstStyle/>
        <a:p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ANAILÍS</a:t>
          </a:r>
        </a:p>
      </dgm:t>
    </dgm:pt>
    <dgm:pt modelId="{B8414B37-47FF-4360-A7D8-FAB7A9166C7B}" type="parTrans" cxnId="{8C8FBE20-7640-4AF6-8702-EE2F5AB03272}">
      <dgm:prSet/>
      <dgm:spPr/>
      <dgm:t>
        <a:bodyPr/>
        <a:lstStyle/>
        <a:p>
          <a:endParaRPr lang="en-US" sz="1900"/>
        </a:p>
      </dgm:t>
    </dgm:pt>
    <dgm:pt modelId="{A6A51A69-8E4F-4DC6-82FB-545E6539745D}" type="sibTrans" cxnId="{8C8FBE20-7640-4AF6-8702-EE2F5AB03272}">
      <dgm:prSet/>
      <dgm:spPr/>
      <dgm:t>
        <a:bodyPr/>
        <a:lstStyle/>
        <a:p>
          <a:endParaRPr lang="en-US" sz="1900"/>
        </a:p>
      </dgm:t>
    </dgm:pt>
    <dgm:pt modelId="{A37AD849-D52B-4287-9487-BF4EE20F9FB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chriticiúil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a dhéanamh ar ábhar meán digiteach agus dea-chleachtais a chur i bhfeidhm maidir le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rochtain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úsáid eolais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B4120AF-0622-42CA-BEDF-5C57AF5E69FF}" type="parTrans" cxnId="{EEAAEBE9-BAB1-4394-99D2-3C1FCCBB3B0C}">
      <dgm:prSet/>
      <dgm:spPr/>
      <dgm:t>
        <a:bodyPr/>
        <a:lstStyle/>
        <a:p>
          <a:endParaRPr lang="en-US" sz="1900"/>
        </a:p>
      </dgm:t>
    </dgm:pt>
    <dgm:pt modelId="{E8B576FF-9066-4081-9A8F-72CA38C316C5}" type="sibTrans" cxnId="{EEAAEBE9-BAB1-4394-99D2-3C1FCCBB3B0C}">
      <dgm:prSet/>
      <dgm:spPr/>
      <dgm:t>
        <a:bodyPr/>
        <a:lstStyle/>
        <a:p>
          <a:endParaRPr lang="en-US" sz="1900"/>
        </a:p>
      </dgm:t>
    </dgm:pt>
    <dgm:pt modelId="{AFF5D913-9DAD-4818-99AC-16C02E1D3BAB}">
      <dgm:prSet custT="1"/>
      <dgm:spPr/>
      <dgm:t>
        <a:bodyPr/>
        <a:lstStyle/>
        <a:p>
          <a:r>
            <a:rPr lang="ga-IE" sz="1900" b="1">
              <a:latin typeface="Arial" panose="020B0604020202020204" pitchFamily="34" charset="0"/>
              <a:cs typeface="Arial" panose="020B0604020202020204" pitchFamily="34" charset="0"/>
            </a:rPr>
            <a:t>FORBAIRT</a:t>
          </a:r>
        </a:p>
      </dgm:t>
    </dgm:pt>
    <dgm:pt modelId="{82D9F2A1-7F76-4DC2-9397-4B521E85EA13}" type="parTrans" cxnId="{147560F3-09C0-4C89-93A0-8471E5CDB46D}">
      <dgm:prSet/>
      <dgm:spPr/>
      <dgm:t>
        <a:bodyPr/>
        <a:lstStyle/>
        <a:p>
          <a:endParaRPr lang="en-US" sz="1900"/>
        </a:p>
      </dgm:t>
    </dgm:pt>
    <dgm:pt modelId="{BF111C63-3172-4E94-BE7E-122B102D9AD6}" type="sibTrans" cxnId="{147560F3-09C0-4C89-93A0-8471E5CDB46D}">
      <dgm:prSet/>
      <dgm:spPr/>
      <dgm:t>
        <a:bodyPr/>
        <a:lstStyle/>
        <a:p>
          <a:endParaRPr lang="en-US" sz="1900"/>
        </a:p>
      </dgm:t>
    </dgm:pt>
    <dgm:pt modelId="{3DE47BE0-B332-4F6A-8D43-DA133100D2E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900" b="1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b="1" dirty="0">
              <a:latin typeface="Arial" panose="020B0604020202020204" pitchFamily="34" charset="0"/>
              <a:cs typeface="Arial" panose="020B0604020202020204" pitchFamily="34" charset="0"/>
            </a:rPr>
            <a:t> s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cileanna cumarsáid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chun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cur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leis an gcur chuige criticiúil i leith litearthacht na meán</a:t>
          </a:r>
        </a:p>
      </dgm:t>
    </dgm:pt>
    <dgm:pt modelId="{2EEEA184-2380-4240-8AF5-C9FF86720EEE}" type="parTrans" cxnId="{5AA422EA-8AD7-4D27-BB01-260111635614}">
      <dgm:prSet/>
      <dgm:spPr/>
      <dgm:t>
        <a:bodyPr/>
        <a:lstStyle/>
        <a:p>
          <a:endParaRPr lang="en-US" sz="1900"/>
        </a:p>
      </dgm:t>
    </dgm:pt>
    <dgm:pt modelId="{3173254E-910E-4D86-8068-528B0A10EDB1}" type="sibTrans" cxnId="{5AA422EA-8AD7-4D27-BB01-260111635614}">
      <dgm:prSet/>
      <dgm:spPr/>
      <dgm:t>
        <a:bodyPr/>
        <a:lstStyle/>
        <a:p>
          <a:endParaRPr lang="en-US" sz="1900"/>
        </a:p>
      </dgm:t>
    </dgm:pt>
    <dgm:pt modelId="{B1CCA771-C08A-4DBD-8B8E-0FBFC75ACF36}">
      <dgm:prSet custT="1"/>
      <dgm:spPr/>
      <dgm:t>
        <a:bodyPr/>
        <a:lstStyle/>
        <a:p>
          <a:r>
            <a:rPr lang="en-IE" sz="1900" b="1" dirty="0">
              <a:latin typeface="Arial" panose="020B0604020202020204" pitchFamily="34" charset="0"/>
              <a:cs typeface="Arial" panose="020B0604020202020204" pitchFamily="34" charset="0"/>
            </a:rPr>
            <a:t>TÓGÁIL</a:t>
          </a:r>
          <a:endParaRPr lang="ga-IE" sz="1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17E9D-6E2A-4111-93B7-DFB7E117D390}" type="parTrans" cxnId="{D11C35A2-FCCE-49D1-913F-73F45CA9E363}">
      <dgm:prSet/>
      <dgm:spPr/>
      <dgm:t>
        <a:bodyPr/>
        <a:lstStyle/>
        <a:p>
          <a:endParaRPr lang="en-US" sz="1900"/>
        </a:p>
      </dgm:t>
    </dgm:pt>
    <dgm:pt modelId="{F59BB869-532D-430C-8444-28A9C4A0EB66}" type="sibTrans" cxnId="{D11C35A2-FCCE-49D1-913F-73F45CA9E363}">
      <dgm:prSet/>
      <dgm:spPr/>
      <dgm:t>
        <a:bodyPr/>
        <a:lstStyle/>
        <a:p>
          <a:endParaRPr lang="en-US" sz="1900"/>
        </a:p>
      </dgm:t>
    </dgm:pt>
    <dgm:pt modelId="{49B5A612-D0DB-4A72-ADF6-89D35B563B7B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900" b="1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ga-IE" sz="19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b="1" dirty="0" err="1">
              <a:latin typeface="Arial" panose="020B0604020202020204" pitchFamily="34" charset="0"/>
              <a:cs typeface="Arial" panose="020B0604020202020204" pitchFamily="34" charset="0"/>
            </a:rPr>
            <a:t>straitéis</a:t>
          </a:r>
          <a:r>
            <a:rPr lang="ga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chun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measúnú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a dhéanamh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meáin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agus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aistear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eolais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sláintiúil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IE" sz="1900" dirty="0" err="1">
              <a:latin typeface="Arial" panose="020B0604020202020204" pitchFamily="34" charset="0"/>
              <a:cs typeface="Arial" panose="020B0604020202020204" pitchFamily="34" charset="0"/>
            </a:rPr>
            <a:t>chothú</a:t>
          </a:r>
          <a:r>
            <a:rPr lang="en-IE" sz="19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ga-IE" sz="1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57CAB-2626-4942-A8A5-74BECB7B7BE6}" type="parTrans" cxnId="{B9A8F6E5-64F0-4C72-8653-592C4917E5D4}">
      <dgm:prSet/>
      <dgm:spPr/>
      <dgm:t>
        <a:bodyPr/>
        <a:lstStyle/>
        <a:p>
          <a:endParaRPr lang="en-US" sz="1900"/>
        </a:p>
      </dgm:t>
    </dgm:pt>
    <dgm:pt modelId="{95FBABD3-CDE9-4EF3-A7D6-555A7D9526E2}" type="sibTrans" cxnId="{B9A8F6E5-64F0-4C72-8653-592C4917E5D4}">
      <dgm:prSet/>
      <dgm:spPr/>
      <dgm:t>
        <a:bodyPr/>
        <a:lstStyle/>
        <a:p>
          <a:endParaRPr lang="en-US" sz="1900"/>
        </a:p>
      </dgm:t>
    </dgm:pt>
    <dgm:pt modelId="{9CF1B7C2-F2BC-5A4D-A97C-A28B8377628F}" type="pres">
      <dgm:prSet presAssocID="{CEB6C1AE-2506-4FC9-A6F5-0DB7FFF3C98E}" presName="Name0" presStyleCnt="0">
        <dgm:presLayoutVars>
          <dgm:dir/>
          <dgm:animLvl val="lvl"/>
          <dgm:resizeHandles val="exact"/>
        </dgm:presLayoutVars>
      </dgm:prSet>
      <dgm:spPr/>
    </dgm:pt>
    <dgm:pt modelId="{66998BE7-0285-AB4F-96B9-1F04DA202A88}" type="pres">
      <dgm:prSet presAssocID="{7A61584E-115D-40CF-9D20-517417D5178D}" presName="linNode" presStyleCnt="0"/>
      <dgm:spPr/>
    </dgm:pt>
    <dgm:pt modelId="{F5F146C7-9BAB-9840-B021-477BC9BCC522}" type="pres">
      <dgm:prSet presAssocID="{7A61584E-115D-40CF-9D20-517417D5178D}" presName="parentText" presStyleLbl="solidFgAcc1" presStyleIdx="0" presStyleCnt="6">
        <dgm:presLayoutVars>
          <dgm:chMax val="1"/>
          <dgm:bulletEnabled/>
        </dgm:presLayoutVars>
      </dgm:prSet>
      <dgm:spPr/>
    </dgm:pt>
    <dgm:pt modelId="{73EBCE68-14F6-3440-BE58-CAB972227EAD}" type="pres">
      <dgm:prSet presAssocID="{7A61584E-115D-40CF-9D20-517417D5178D}" presName="descendantText" presStyleLbl="alignNode1" presStyleIdx="0" presStyleCnt="6">
        <dgm:presLayoutVars>
          <dgm:bulletEnabled/>
        </dgm:presLayoutVars>
      </dgm:prSet>
      <dgm:spPr/>
    </dgm:pt>
    <dgm:pt modelId="{109CFB2B-E3D4-E644-B0BD-73C80E7669C8}" type="pres">
      <dgm:prSet presAssocID="{AB9432A2-600F-42D5-9A9E-88076805D802}" presName="sp" presStyleCnt="0"/>
      <dgm:spPr/>
    </dgm:pt>
    <dgm:pt modelId="{724AFA0B-7BF0-6B47-BA70-CE3FB752F663}" type="pres">
      <dgm:prSet presAssocID="{57A4D411-FABF-48A8-B776-52B62386D46B}" presName="linNode" presStyleCnt="0"/>
      <dgm:spPr/>
    </dgm:pt>
    <dgm:pt modelId="{D08E6FBD-C026-284D-BEAB-DA6E4BB48CC3}" type="pres">
      <dgm:prSet presAssocID="{57A4D411-FABF-48A8-B776-52B62386D46B}" presName="parentText" presStyleLbl="solidFgAcc1" presStyleIdx="1" presStyleCnt="6">
        <dgm:presLayoutVars>
          <dgm:chMax val="1"/>
          <dgm:bulletEnabled/>
        </dgm:presLayoutVars>
      </dgm:prSet>
      <dgm:spPr/>
    </dgm:pt>
    <dgm:pt modelId="{C6499B42-3995-AB4F-9E8C-AB3FF602C302}" type="pres">
      <dgm:prSet presAssocID="{57A4D411-FABF-48A8-B776-52B62386D46B}" presName="descendantText" presStyleLbl="alignNode1" presStyleIdx="1" presStyleCnt="6">
        <dgm:presLayoutVars>
          <dgm:bulletEnabled/>
        </dgm:presLayoutVars>
      </dgm:prSet>
      <dgm:spPr/>
    </dgm:pt>
    <dgm:pt modelId="{677A57C3-57B4-5846-AC9C-B55522E9049D}" type="pres">
      <dgm:prSet presAssocID="{F97A019F-8205-48E6-B648-DD0665A7AA70}" presName="sp" presStyleCnt="0"/>
      <dgm:spPr/>
    </dgm:pt>
    <dgm:pt modelId="{72A147E8-E30A-734D-A49E-ABA6E968D1DD}" type="pres">
      <dgm:prSet presAssocID="{EF453F1D-03F4-4A64-90E4-D1905E546CEB}" presName="linNode" presStyleCnt="0"/>
      <dgm:spPr/>
    </dgm:pt>
    <dgm:pt modelId="{C77B1B29-32CC-FD44-A6E0-47BB8C04ACD2}" type="pres">
      <dgm:prSet presAssocID="{EF453F1D-03F4-4A64-90E4-D1905E546CEB}" presName="parentText" presStyleLbl="solidFgAcc1" presStyleIdx="2" presStyleCnt="6">
        <dgm:presLayoutVars>
          <dgm:chMax val="1"/>
          <dgm:bulletEnabled/>
        </dgm:presLayoutVars>
      </dgm:prSet>
      <dgm:spPr/>
    </dgm:pt>
    <dgm:pt modelId="{5D0A8270-D359-3C48-AD94-EA87E0AF5676}" type="pres">
      <dgm:prSet presAssocID="{EF453F1D-03F4-4A64-90E4-D1905E546CEB}" presName="descendantText" presStyleLbl="alignNode1" presStyleIdx="2" presStyleCnt="6">
        <dgm:presLayoutVars>
          <dgm:bulletEnabled/>
        </dgm:presLayoutVars>
      </dgm:prSet>
      <dgm:spPr/>
    </dgm:pt>
    <dgm:pt modelId="{6E4A0364-BF23-A14B-9255-B2E762B8DD6E}" type="pres">
      <dgm:prSet presAssocID="{A6F7C704-E7DF-408E-916C-FF0A696039EE}" presName="sp" presStyleCnt="0"/>
      <dgm:spPr/>
    </dgm:pt>
    <dgm:pt modelId="{555FA8D5-5FC1-E342-B9DE-70AB0CA36100}" type="pres">
      <dgm:prSet presAssocID="{3959C457-E344-4BDB-A383-326853DDA66D}" presName="linNode" presStyleCnt="0"/>
      <dgm:spPr/>
    </dgm:pt>
    <dgm:pt modelId="{F8C2D3BB-346B-0F45-8D89-4188C13F3061}" type="pres">
      <dgm:prSet presAssocID="{3959C457-E344-4BDB-A383-326853DDA66D}" presName="parentText" presStyleLbl="solidFgAcc1" presStyleIdx="3" presStyleCnt="6">
        <dgm:presLayoutVars>
          <dgm:chMax val="1"/>
          <dgm:bulletEnabled/>
        </dgm:presLayoutVars>
      </dgm:prSet>
      <dgm:spPr/>
    </dgm:pt>
    <dgm:pt modelId="{89DA0C9E-5076-864E-9E62-771C957CD604}" type="pres">
      <dgm:prSet presAssocID="{3959C457-E344-4BDB-A383-326853DDA66D}" presName="descendantText" presStyleLbl="alignNode1" presStyleIdx="3" presStyleCnt="6" custLinFactNeighborX="1890" custLinFactNeighborY="-3826">
        <dgm:presLayoutVars>
          <dgm:bulletEnabled/>
        </dgm:presLayoutVars>
      </dgm:prSet>
      <dgm:spPr/>
    </dgm:pt>
    <dgm:pt modelId="{39897E19-A6B3-444F-AF1E-25EF28528E73}" type="pres">
      <dgm:prSet presAssocID="{A6A51A69-8E4F-4DC6-82FB-545E6539745D}" presName="sp" presStyleCnt="0"/>
      <dgm:spPr/>
    </dgm:pt>
    <dgm:pt modelId="{A7C57826-D486-9E40-B933-D60150C57A26}" type="pres">
      <dgm:prSet presAssocID="{AFF5D913-9DAD-4818-99AC-16C02E1D3BAB}" presName="linNode" presStyleCnt="0"/>
      <dgm:spPr/>
    </dgm:pt>
    <dgm:pt modelId="{CEC83901-0C00-644D-A92D-A99A3CB465AB}" type="pres">
      <dgm:prSet presAssocID="{AFF5D913-9DAD-4818-99AC-16C02E1D3BAB}" presName="parentText" presStyleLbl="solidFgAcc1" presStyleIdx="4" presStyleCnt="6">
        <dgm:presLayoutVars>
          <dgm:chMax val="1"/>
          <dgm:bulletEnabled/>
        </dgm:presLayoutVars>
      </dgm:prSet>
      <dgm:spPr/>
    </dgm:pt>
    <dgm:pt modelId="{9EF4AD94-D717-DA45-8ED5-07C09FE449D1}" type="pres">
      <dgm:prSet presAssocID="{AFF5D913-9DAD-4818-99AC-16C02E1D3BAB}" presName="descendantText" presStyleLbl="alignNode1" presStyleIdx="4" presStyleCnt="6">
        <dgm:presLayoutVars>
          <dgm:bulletEnabled/>
        </dgm:presLayoutVars>
      </dgm:prSet>
      <dgm:spPr/>
    </dgm:pt>
    <dgm:pt modelId="{6F2FD4FE-4E54-BC48-9BCB-C8025B89A33E}" type="pres">
      <dgm:prSet presAssocID="{BF111C63-3172-4E94-BE7E-122B102D9AD6}" presName="sp" presStyleCnt="0"/>
      <dgm:spPr/>
    </dgm:pt>
    <dgm:pt modelId="{50C9EC6C-DAC4-EE49-A826-67B555C035DE}" type="pres">
      <dgm:prSet presAssocID="{B1CCA771-C08A-4DBD-8B8E-0FBFC75ACF36}" presName="linNode" presStyleCnt="0"/>
      <dgm:spPr/>
    </dgm:pt>
    <dgm:pt modelId="{BABFCCD6-9497-D64C-872C-7E026B217325}" type="pres">
      <dgm:prSet presAssocID="{B1CCA771-C08A-4DBD-8B8E-0FBFC75ACF36}" presName="parentText" presStyleLbl="solidFgAcc1" presStyleIdx="5" presStyleCnt="6" custLinFactNeighborY="2533">
        <dgm:presLayoutVars>
          <dgm:chMax val="1"/>
          <dgm:bulletEnabled/>
        </dgm:presLayoutVars>
      </dgm:prSet>
      <dgm:spPr/>
    </dgm:pt>
    <dgm:pt modelId="{B64D9DE0-4BAB-4A4C-8EF3-A700C7AD356F}" type="pres">
      <dgm:prSet presAssocID="{B1CCA771-C08A-4DBD-8B8E-0FBFC75ACF36}" presName="descendantText" presStyleLbl="alignNode1" presStyleIdx="5" presStyleCnt="6" custLinFactNeighborY="2533">
        <dgm:presLayoutVars>
          <dgm:bulletEnabled/>
        </dgm:presLayoutVars>
      </dgm:prSet>
      <dgm:spPr/>
    </dgm:pt>
  </dgm:ptLst>
  <dgm:cxnLst>
    <dgm:cxn modelId="{0F4E0103-BBCA-9B4F-80B2-F26321D29DB3}" type="presOf" srcId="{A32FF164-5393-46AA-8E73-1B95054E016B}" destId="{73EBCE68-14F6-3440-BE58-CAB972227EAD}" srcOrd="0" destOrd="0" presId="urn:microsoft.com/office/officeart/2016/7/layout/VerticalHollowActionList"/>
    <dgm:cxn modelId="{9D5A7B15-9D61-F44D-8C92-FB6293A67E84}" type="presOf" srcId="{49B5A612-D0DB-4A72-ADF6-89D35B563B7B}" destId="{B64D9DE0-4BAB-4A4C-8EF3-A700C7AD356F}" srcOrd="0" destOrd="0" presId="urn:microsoft.com/office/officeart/2016/7/layout/VerticalHollowActionList"/>
    <dgm:cxn modelId="{26458919-AC2C-C643-9DB2-C9A531432922}" type="presOf" srcId="{3959C457-E344-4BDB-A383-326853DDA66D}" destId="{F8C2D3BB-346B-0F45-8D89-4188C13F3061}" srcOrd="0" destOrd="0" presId="urn:microsoft.com/office/officeart/2016/7/layout/VerticalHollowActionList"/>
    <dgm:cxn modelId="{8C8FBE20-7640-4AF6-8702-EE2F5AB03272}" srcId="{CEB6C1AE-2506-4FC9-A6F5-0DB7FFF3C98E}" destId="{3959C457-E344-4BDB-A383-326853DDA66D}" srcOrd="3" destOrd="0" parTransId="{B8414B37-47FF-4360-A7D8-FAB7A9166C7B}" sibTransId="{A6A51A69-8E4F-4DC6-82FB-545E6539745D}"/>
    <dgm:cxn modelId="{D669D322-A2DB-0F4B-B00C-3E3CD31F13E6}" type="presOf" srcId="{7A61584E-115D-40CF-9D20-517417D5178D}" destId="{F5F146C7-9BAB-9840-B021-477BC9BCC522}" srcOrd="0" destOrd="0" presId="urn:microsoft.com/office/officeart/2016/7/layout/VerticalHollowActionList"/>
    <dgm:cxn modelId="{0C20B931-AB20-954A-BAFF-7DB814AAA281}" type="presOf" srcId="{3DE47BE0-B332-4F6A-8D43-DA133100D2E1}" destId="{9EF4AD94-D717-DA45-8ED5-07C09FE449D1}" srcOrd="0" destOrd="0" presId="urn:microsoft.com/office/officeart/2016/7/layout/VerticalHollowActionList"/>
    <dgm:cxn modelId="{4E1EB93D-C2B5-4D1A-B080-0C9BAAF9C42C}" srcId="{CEB6C1AE-2506-4FC9-A6F5-0DB7FFF3C98E}" destId="{EF453F1D-03F4-4A64-90E4-D1905E546CEB}" srcOrd="2" destOrd="0" parTransId="{3B9CB7AB-61B6-4A97-AAE5-C08C097115C4}" sibTransId="{A6F7C704-E7DF-408E-916C-FF0A696039EE}"/>
    <dgm:cxn modelId="{588EC26C-9510-5447-B83F-C96ED03E29B9}" type="presOf" srcId="{CEB6C1AE-2506-4FC9-A6F5-0DB7FFF3C98E}" destId="{9CF1B7C2-F2BC-5A4D-A97C-A28B8377628F}" srcOrd="0" destOrd="0" presId="urn:microsoft.com/office/officeart/2016/7/layout/VerticalHollowActionList"/>
    <dgm:cxn modelId="{B55DE77D-AC83-43D5-A1E4-B12A0AABA31C}" srcId="{57A4D411-FABF-48A8-B776-52B62386D46B}" destId="{901E2651-6C13-44DC-8C85-32DD72CC80BE}" srcOrd="0" destOrd="0" parTransId="{B11BBCFE-162B-4637-8810-1E33F7D2F2B9}" sibTransId="{7EAAD427-4548-449A-9BC6-89D5A5B826B5}"/>
    <dgm:cxn modelId="{C5F95584-D6D6-5B49-88C0-3B9462178FB8}" type="presOf" srcId="{A37AD849-D52B-4287-9487-BF4EE20F9FB1}" destId="{89DA0C9E-5076-864E-9E62-771C957CD604}" srcOrd="0" destOrd="0" presId="urn:microsoft.com/office/officeart/2016/7/layout/VerticalHollowActionList"/>
    <dgm:cxn modelId="{6283568F-4596-41DB-B7B1-9FAAC0CE801E}" srcId="{7A61584E-115D-40CF-9D20-517417D5178D}" destId="{A32FF164-5393-46AA-8E73-1B95054E016B}" srcOrd="0" destOrd="0" parTransId="{6C9B8834-7579-4366-940C-57858198238C}" sibTransId="{D83F9DFE-F66C-48BB-B092-7571211A419F}"/>
    <dgm:cxn modelId="{D11C35A2-FCCE-49D1-913F-73F45CA9E363}" srcId="{CEB6C1AE-2506-4FC9-A6F5-0DB7FFF3C98E}" destId="{B1CCA771-C08A-4DBD-8B8E-0FBFC75ACF36}" srcOrd="5" destOrd="0" parTransId="{C8F17E9D-6E2A-4111-93B7-DFB7E117D390}" sibTransId="{F59BB869-532D-430C-8444-28A9C4A0EB66}"/>
    <dgm:cxn modelId="{3D4872AE-2EB7-614B-BDDE-EA28A50F0398}" type="presOf" srcId="{B1CCA771-C08A-4DBD-8B8E-0FBFC75ACF36}" destId="{BABFCCD6-9497-D64C-872C-7E026B217325}" srcOrd="0" destOrd="0" presId="urn:microsoft.com/office/officeart/2016/7/layout/VerticalHollowActionList"/>
    <dgm:cxn modelId="{402452B5-F86B-4787-835C-F6332C67E187}" srcId="{CEB6C1AE-2506-4FC9-A6F5-0DB7FFF3C98E}" destId="{7A61584E-115D-40CF-9D20-517417D5178D}" srcOrd="0" destOrd="0" parTransId="{1EC93B94-5825-4C0B-B16F-E000C4CCF1F7}" sibTransId="{AB9432A2-600F-42D5-9A9E-88076805D802}"/>
    <dgm:cxn modelId="{124BA3BC-C3E0-CD41-941F-FD3C21851D68}" type="presOf" srcId="{901E2651-6C13-44DC-8C85-32DD72CC80BE}" destId="{C6499B42-3995-AB4F-9E8C-AB3FF602C302}" srcOrd="0" destOrd="0" presId="urn:microsoft.com/office/officeart/2016/7/layout/VerticalHollowActionList"/>
    <dgm:cxn modelId="{30ED23C0-577C-6842-B161-020569E48933}" type="presOf" srcId="{AFF5D913-9DAD-4818-99AC-16C02E1D3BAB}" destId="{CEC83901-0C00-644D-A92D-A99A3CB465AB}" srcOrd="0" destOrd="0" presId="urn:microsoft.com/office/officeart/2016/7/layout/VerticalHollowActionList"/>
    <dgm:cxn modelId="{1FF5B4C7-B992-44F8-8BA2-64EAB4E6FF98}" srcId="{CEB6C1AE-2506-4FC9-A6F5-0DB7FFF3C98E}" destId="{57A4D411-FABF-48A8-B776-52B62386D46B}" srcOrd="1" destOrd="0" parTransId="{EED74D3E-C933-4FBB-ABC6-8B6754366318}" sibTransId="{F97A019F-8205-48E6-B648-DD0665A7AA70}"/>
    <dgm:cxn modelId="{EF05F3CD-7453-F04A-AEDD-14DA38A417C5}" type="presOf" srcId="{EF453F1D-03F4-4A64-90E4-D1905E546CEB}" destId="{C77B1B29-32CC-FD44-A6E0-47BB8C04ACD2}" srcOrd="0" destOrd="0" presId="urn:microsoft.com/office/officeart/2016/7/layout/VerticalHollowActionList"/>
    <dgm:cxn modelId="{2D0756E4-F607-7846-8234-18361AAE0CF9}" type="presOf" srcId="{8B85BE22-FFF3-4632-B3E9-C2C84C571791}" destId="{5D0A8270-D359-3C48-AD94-EA87E0AF5676}" srcOrd="0" destOrd="0" presId="urn:microsoft.com/office/officeart/2016/7/layout/VerticalHollowActionList"/>
    <dgm:cxn modelId="{B9A8F6E5-64F0-4C72-8653-592C4917E5D4}" srcId="{B1CCA771-C08A-4DBD-8B8E-0FBFC75ACF36}" destId="{49B5A612-D0DB-4A72-ADF6-89D35B563B7B}" srcOrd="0" destOrd="0" parTransId="{50F57CAB-2626-4942-A8A5-74BECB7B7BE6}" sibTransId="{95FBABD3-CDE9-4EF3-A7D6-555A7D9526E2}"/>
    <dgm:cxn modelId="{734D64E7-168D-754D-B45E-2838B88E6612}" type="presOf" srcId="{57A4D411-FABF-48A8-B776-52B62386D46B}" destId="{D08E6FBD-C026-284D-BEAB-DA6E4BB48CC3}" srcOrd="0" destOrd="0" presId="urn:microsoft.com/office/officeart/2016/7/layout/VerticalHollowActionList"/>
    <dgm:cxn modelId="{EEAAEBE9-BAB1-4394-99D2-3C1FCCBB3B0C}" srcId="{3959C457-E344-4BDB-A383-326853DDA66D}" destId="{A37AD849-D52B-4287-9487-BF4EE20F9FB1}" srcOrd="0" destOrd="0" parTransId="{6B4120AF-0622-42CA-BEDF-5C57AF5E69FF}" sibTransId="{E8B576FF-9066-4081-9A8F-72CA38C316C5}"/>
    <dgm:cxn modelId="{5AA422EA-8AD7-4D27-BB01-260111635614}" srcId="{AFF5D913-9DAD-4818-99AC-16C02E1D3BAB}" destId="{3DE47BE0-B332-4F6A-8D43-DA133100D2E1}" srcOrd="0" destOrd="0" parTransId="{2EEEA184-2380-4240-8AF5-C9FF86720EEE}" sibTransId="{3173254E-910E-4D86-8068-528B0A10EDB1}"/>
    <dgm:cxn modelId="{147560F3-09C0-4C89-93A0-8471E5CDB46D}" srcId="{CEB6C1AE-2506-4FC9-A6F5-0DB7FFF3C98E}" destId="{AFF5D913-9DAD-4818-99AC-16C02E1D3BAB}" srcOrd="4" destOrd="0" parTransId="{82D9F2A1-7F76-4DC2-9397-4B521E85EA13}" sibTransId="{BF111C63-3172-4E94-BE7E-122B102D9AD6}"/>
    <dgm:cxn modelId="{FAAA0CF4-301C-409B-A80D-E97650E637BC}" srcId="{EF453F1D-03F4-4A64-90E4-D1905E546CEB}" destId="{8B85BE22-FFF3-4632-B3E9-C2C84C571791}" srcOrd="0" destOrd="0" parTransId="{C7CE6FBD-FD68-40E3-89C3-61CCAE27081C}" sibTransId="{C2330D94-2ECD-42CF-8D69-50AF7E72002A}"/>
    <dgm:cxn modelId="{B89E6A55-9745-BA4D-97A1-FA267330BC6A}" type="presParOf" srcId="{9CF1B7C2-F2BC-5A4D-A97C-A28B8377628F}" destId="{66998BE7-0285-AB4F-96B9-1F04DA202A88}" srcOrd="0" destOrd="0" presId="urn:microsoft.com/office/officeart/2016/7/layout/VerticalHollowActionList"/>
    <dgm:cxn modelId="{07F3C5D1-6469-1540-A312-5F8E934D0243}" type="presParOf" srcId="{66998BE7-0285-AB4F-96B9-1F04DA202A88}" destId="{F5F146C7-9BAB-9840-B021-477BC9BCC522}" srcOrd="0" destOrd="0" presId="urn:microsoft.com/office/officeart/2016/7/layout/VerticalHollowActionList"/>
    <dgm:cxn modelId="{A9D03909-0294-1649-AFFB-8876CEAC7176}" type="presParOf" srcId="{66998BE7-0285-AB4F-96B9-1F04DA202A88}" destId="{73EBCE68-14F6-3440-BE58-CAB972227EAD}" srcOrd="1" destOrd="0" presId="urn:microsoft.com/office/officeart/2016/7/layout/VerticalHollowActionList"/>
    <dgm:cxn modelId="{20F103ED-1D71-5D44-A704-BD5E2BA48C55}" type="presParOf" srcId="{9CF1B7C2-F2BC-5A4D-A97C-A28B8377628F}" destId="{109CFB2B-E3D4-E644-B0BD-73C80E7669C8}" srcOrd="1" destOrd="0" presId="urn:microsoft.com/office/officeart/2016/7/layout/VerticalHollowActionList"/>
    <dgm:cxn modelId="{B880D0B2-1815-D245-B12B-4F9B5B441271}" type="presParOf" srcId="{9CF1B7C2-F2BC-5A4D-A97C-A28B8377628F}" destId="{724AFA0B-7BF0-6B47-BA70-CE3FB752F663}" srcOrd="2" destOrd="0" presId="urn:microsoft.com/office/officeart/2016/7/layout/VerticalHollowActionList"/>
    <dgm:cxn modelId="{579C17AE-3AC9-EA43-97BF-8FE871832974}" type="presParOf" srcId="{724AFA0B-7BF0-6B47-BA70-CE3FB752F663}" destId="{D08E6FBD-C026-284D-BEAB-DA6E4BB48CC3}" srcOrd="0" destOrd="0" presId="urn:microsoft.com/office/officeart/2016/7/layout/VerticalHollowActionList"/>
    <dgm:cxn modelId="{77178AC9-ABB7-7B41-B136-86CC6E4C3F62}" type="presParOf" srcId="{724AFA0B-7BF0-6B47-BA70-CE3FB752F663}" destId="{C6499B42-3995-AB4F-9E8C-AB3FF602C302}" srcOrd="1" destOrd="0" presId="urn:microsoft.com/office/officeart/2016/7/layout/VerticalHollowActionList"/>
    <dgm:cxn modelId="{ACCFD36B-261B-D04E-9112-0505A7818478}" type="presParOf" srcId="{9CF1B7C2-F2BC-5A4D-A97C-A28B8377628F}" destId="{677A57C3-57B4-5846-AC9C-B55522E9049D}" srcOrd="3" destOrd="0" presId="urn:microsoft.com/office/officeart/2016/7/layout/VerticalHollowActionList"/>
    <dgm:cxn modelId="{DE3870B3-548E-134F-8EB6-8E5239E67831}" type="presParOf" srcId="{9CF1B7C2-F2BC-5A4D-A97C-A28B8377628F}" destId="{72A147E8-E30A-734D-A49E-ABA6E968D1DD}" srcOrd="4" destOrd="0" presId="urn:microsoft.com/office/officeart/2016/7/layout/VerticalHollowActionList"/>
    <dgm:cxn modelId="{EA82A37B-5F5D-C54B-9478-008C7120B833}" type="presParOf" srcId="{72A147E8-E30A-734D-A49E-ABA6E968D1DD}" destId="{C77B1B29-32CC-FD44-A6E0-47BB8C04ACD2}" srcOrd="0" destOrd="0" presId="urn:microsoft.com/office/officeart/2016/7/layout/VerticalHollowActionList"/>
    <dgm:cxn modelId="{3DBAFBCC-F504-5640-9CFA-FBF86CAEC7E2}" type="presParOf" srcId="{72A147E8-E30A-734D-A49E-ABA6E968D1DD}" destId="{5D0A8270-D359-3C48-AD94-EA87E0AF5676}" srcOrd="1" destOrd="0" presId="urn:microsoft.com/office/officeart/2016/7/layout/VerticalHollowActionList"/>
    <dgm:cxn modelId="{C27C442C-87EB-324E-8B7C-733DD6899926}" type="presParOf" srcId="{9CF1B7C2-F2BC-5A4D-A97C-A28B8377628F}" destId="{6E4A0364-BF23-A14B-9255-B2E762B8DD6E}" srcOrd="5" destOrd="0" presId="urn:microsoft.com/office/officeart/2016/7/layout/VerticalHollowActionList"/>
    <dgm:cxn modelId="{B9D53A5C-BA39-504D-B919-17278C8E1BE4}" type="presParOf" srcId="{9CF1B7C2-F2BC-5A4D-A97C-A28B8377628F}" destId="{555FA8D5-5FC1-E342-B9DE-70AB0CA36100}" srcOrd="6" destOrd="0" presId="urn:microsoft.com/office/officeart/2016/7/layout/VerticalHollowActionList"/>
    <dgm:cxn modelId="{D1B70471-4DC1-8049-B16F-D8958BF0ACB6}" type="presParOf" srcId="{555FA8D5-5FC1-E342-B9DE-70AB0CA36100}" destId="{F8C2D3BB-346B-0F45-8D89-4188C13F3061}" srcOrd="0" destOrd="0" presId="urn:microsoft.com/office/officeart/2016/7/layout/VerticalHollowActionList"/>
    <dgm:cxn modelId="{EFFD832C-7AD2-C747-BB21-170A0BF84C3A}" type="presParOf" srcId="{555FA8D5-5FC1-E342-B9DE-70AB0CA36100}" destId="{89DA0C9E-5076-864E-9E62-771C957CD604}" srcOrd="1" destOrd="0" presId="urn:microsoft.com/office/officeart/2016/7/layout/VerticalHollowActionList"/>
    <dgm:cxn modelId="{09895DF7-1844-3142-A933-B8F76E31D147}" type="presParOf" srcId="{9CF1B7C2-F2BC-5A4D-A97C-A28B8377628F}" destId="{39897E19-A6B3-444F-AF1E-25EF28528E73}" srcOrd="7" destOrd="0" presId="urn:microsoft.com/office/officeart/2016/7/layout/VerticalHollowActionList"/>
    <dgm:cxn modelId="{8E984152-664E-3E40-A7BD-45EB3648D11B}" type="presParOf" srcId="{9CF1B7C2-F2BC-5A4D-A97C-A28B8377628F}" destId="{A7C57826-D486-9E40-B933-D60150C57A26}" srcOrd="8" destOrd="0" presId="urn:microsoft.com/office/officeart/2016/7/layout/VerticalHollowActionList"/>
    <dgm:cxn modelId="{F9F39E00-B3FB-7F46-9B38-F1076FDB5EB0}" type="presParOf" srcId="{A7C57826-D486-9E40-B933-D60150C57A26}" destId="{CEC83901-0C00-644D-A92D-A99A3CB465AB}" srcOrd="0" destOrd="0" presId="urn:microsoft.com/office/officeart/2016/7/layout/VerticalHollowActionList"/>
    <dgm:cxn modelId="{132C32E6-5225-374D-8840-F67233FB2659}" type="presParOf" srcId="{A7C57826-D486-9E40-B933-D60150C57A26}" destId="{9EF4AD94-D717-DA45-8ED5-07C09FE449D1}" srcOrd="1" destOrd="0" presId="urn:microsoft.com/office/officeart/2016/7/layout/VerticalHollowActionList"/>
    <dgm:cxn modelId="{796EEF98-B17B-9A4A-BE5B-FB46549C317A}" type="presParOf" srcId="{9CF1B7C2-F2BC-5A4D-A97C-A28B8377628F}" destId="{6F2FD4FE-4E54-BC48-9BCB-C8025B89A33E}" srcOrd="9" destOrd="0" presId="urn:microsoft.com/office/officeart/2016/7/layout/VerticalHollowActionList"/>
    <dgm:cxn modelId="{4CDF9B11-83BA-1B47-A9AC-A39B768E1A00}" type="presParOf" srcId="{9CF1B7C2-F2BC-5A4D-A97C-A28B8377628F}" destId="{50C9EC6C-DAC4-EE49-A826-67B555C035DE}" srcOrd="10" destOrd="0" presId="urn:microsoft.com/office/officeart/2016/7/layout/VerticalHollowActionList"/>
    <dgm:cxn modelId="{1D5A3206-1AED-B74B-9FB1-B08EB7C06199}" type="presParOf" srcId="{50C9EC6C-DAC4-EE49-A826-67B555C035DE}" destId="{BABFCCD6-9497-D64C-872C-7E026B217325}" srcOrd="0" destOrd="0" presId="urn:microsoft.com/office/officeart/2016/7/layout/VerticalHollowActionList"/>
    <dgm:cxn modelId="{99B2CB97-C73B-FF43-8C94-3D484DAD9139}" type="presParOf" srcId="{50C9EC6C-DAC4-EE49-A826-67B555C035DE}" destId="{B64D9DE0-4BAB-4A4C-8EF3-A700C7AD356F}" srcOrd="1" destOrd="0" presId="urn:microsoft.com/office/officeart/2016/7/layout/VerticalHollowActionList"/>
  </dgm:cxnLst>
  <dgm:bg>
    <a:effectLst>
      <a:outerShdw blurRad="50800" dist="76200" dir="2700000" sx="101000" sy="101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COMHTHÉACS BRÉAGACH/MÍCHEART</a:t>
          </a: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>
        <a:ln>
          <a:noFill/>
        </a:ln>
      </dgm:spPr>
      <dgm:t>
        <a:bodyPr/>
        <a:lstStyle/>
        <a:p>
          <a:r>
            <a:rPr lang="ga-IE" sz="1700" b="1" i="0" baseline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>
        <a:ln>
          <a:noFill/>
        </a:ln>
      </dgm:spPr>
      <dgm:t>
        <a:bodyPr/>
        <a:lstStyle/>
        <a:p>
          <a:r>
            <a:rPr lang="ga-IE" sz="1700" b="1" i="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solidFill>
          <a:srgbClr val="816AB0"/>
        </a:solidFill>
      </dgm:spPr>
      <dgm:t>
        <a:bodyPr/>
        <a:lstStyle/>
        <a:p>
          <a:pPr>
            <a:lnSpc>
              <a:spcPct val="100000"/>
            </a:lnSpc>
          </a:pPr>
          <a:r>
            <a:rPr lang="ga-IE" sz="1800" b="1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/>
      <dgm:t>
        <a:bodyPr/>
        <a:lstStyle/>
        <a:p>
          <a:pPr rtl="0"/>
          <a:endParaRPr lang="en-GB" sz="18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/>
      <dgm:t>
        <a:bodyPr/>
        <a:lstStyle/>
        <a:p>
          <a:r>
            <a:rPr lang="ga-IE" sz="1200" b="1" i="0" baseline="0" dirty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/>
      <dgm:t>
        <a:bodyPr/>
        <a:lstStyle/>
        <a:p>
          <a:r>
            <a:rPr lang="ga-IE" sz="1800" b="1" i="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/>
      <dgm:t>
        <a:bodyPr/>
        <a:lstStyle/>
        <a:p>
          <a:r>
            <a:rPr lang="ga-IE" sz="1200" b="1" baseline="0" dirty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/>
      <dgm:t>
        <a:bodyPr/>
        <a:lstStyle/>
        <a:p>
          <a:r>
            <a:rPr lang="ga-IE" sz="1050" b="1" baseline="0" dirty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 custRadScaleRad="100490" custRadScaleInc="-1745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 custRadScaleRad="104813" custRadScaleInc="-17629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88882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85851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COMHTHÉACS BRÉAGACH/MÍCHEART</a:t>
          </a: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>
        <a:ln>
          <a:noFill/>
        </a:ln>
      </dgm:spPr>
      <dgm:t>
        <a:bodyPr/>
        <a:lstStyle/>
        <a:p>
          <a:r>
            <a:rPr lang="ga-IE" sz="1700" b="1" i="0" baseline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>
        <a:ln>
          <a:noFill/>
        </a:ln>
      </dgm:spPr>
      <dgm:t>
        <a:bodyPr/>
        <a:lstStyle/>
        <a:p>
          <a:r>
            <a:rPr lang="ga-IE" sz="1700" b="1" i="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>
        <a:ln>
          <a:noFill/>
        </a:ln>
      </dgm:spPr>
      <dgm:t>
        <a:bodyPr/>
        <a:lstStyle/>
        <a:p>
          <a:r>
            <a:rPr lang="ga-IE" sz="1700" b="1" baseline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solidFill>
          <a:srgbClr val="816AB0"/>
        </a:solidFill>
      </dgm:spPr>
      <dgm:t>
        <a:bodyPr/>
        <a:lstStyle/>
        <a:p>
          <a:pPr>
            <a:lnSpc>
              <a:spcPct val="100000"/>
            </a:lnSpc>
          </a:pPr>
          <a:r>
            <a:rPr lang="ga-IE" sz="1800" b="1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/>
      <dgm:t>
        <a:bodyPr/>
        <a:lstStyle/>
        <a:p>
          <a:pPr rtl="0"/>
          <a:endParaRPr lang="en-GB" sz="18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/>
      <dgm:t>
        <a:bodyPr/>
        <a:lstStyle/>
        <a:p>
          <a:r>
            <a:rPr lang="ga-IE" sz="1350" b="1" i="0" baseline="0" dirty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/>
      <dgm:t>
        <a:bodyPr/>
        <a:lstStyle/>
        <a:p>
          <a:r>
            <a:rPr lang="ga-IE" sz="1800" b="1" i="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/>
      <dgm:t>
        <a:bodyPr/>
        <a:lstStyle/>
        <a:p>
          <a:r>
            <a:rPr lang="ga-IE" sz="1200" b="1" baseline="0" dirty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/>
      <dgm:t>
        <a:bodyPr/>
        <a:lstStyle/>
        <a:p>
          <a:r>
            <a:rPr lang="ga-IE" sz="1050" b="1" baseline="0" dirty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 custRadScaleRad="105214" custRadScaleInc="-10343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 custRadScaleRad="104857" custRadScaleInc="-19093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84972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85851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 custRadScaleRad="99574" custRadScaleInc="-1093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294383" y="2062338"/>
          <a:ext cx="2566268" cy="229792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kern="1200">
              <a:latin typeface="Arial Rounded MT Bold" panose="020F0704030504030204" pitchFamily="34" charset="77"/>
              <a:cs typeface="Arial" panose="020B0604020202020204" pitchFamily="34" charset="0"/>
            </a:rPr>
            <a:t>LITEARTHACHT SNA MEÁIN</a:t>
          </a:r>
        </a:p>
      </dsp:txBody>
      <dsp:txXfrm>
        <a:off x="3670204" y="2398861"/>
        <a:ext cx="1814626" cy="1624876"/>
      </dsp:txXfrm>
    </dsp:sp>
    <dsp:sp modelId="{5E706B7D-26C6-0540-9693-9477AF35FE77}">
      <dsp:nvSpPr>
        <dsp:cNvPr id="0" name=""/>
        <dsp:cNvSpPr/>
      </dsp:nvSpPr>
      <dsp:spPr>
        <a:xfrm rot="16200000">
          <a:off x="4343068" y="1813563"/>
          <a:ext cx="468898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68898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65795" y="1816167"/>
        <a:ext cx="23444" cy="23444"/>
      </dsp:txXfrm>
    </dsp:sp>
    <dsp:sp modelId="{943115CB-A7AD-044E-AA52-7993EA300405}">
      <dsp:nvSpPr>
        <dsp:cNvPr id="0" name=""/>
        <dsp:cNvSpPr/>
      </dsp:nvSpPr>
      <dsp:spPr>
        <a:xfrm>
          <a:off x="3716656" y="-128281"/>
          <a:ext cx="1721721" cy="1721721"/>
        </a:xfrm>
        <a:prstGeom prst="ellipse">
          <a:avLst/>
        </a:prstGeom>
        <a:solidFill>
          <a:srgbClr val="4472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Smaointeoireacht Chriticiúil</a:t>
          </a:r>
        </a:p>
      </dsp:txBody>
      <dsp:txXfrm>
        <a:off x="3968796" y="123859"/>
        <a:ext cx="1217441" cy="1217441"/>
      </dsp:txXfrm>
    </dsp:sp>
    <dsp:sp modelId="{89C71C51-6F35-AC45-BD22-A5A1FB457025}">
      <dsp:nvSpPr>
        <dsp:cNvPr id="0" name=""/>
        <dsp:cNvSpPr/>
      </dsp:nvSpPr>
      <dsp:spPr>
        <a:xfrm rot="18900000">
          <a:off x="5373818" y="2196995"/>
          <a:ext cx="40735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735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67311" y="2201137"/>
        <a:ext cx="20367" cy="20367"/>
      </dsp:txXfrm>
    </dsp:sp>
    <dsp:sp modelId="{1E328347-0B91-6A48-B2CB-680B8F52B748}">
      <dsp:nvSpPr>
        <dsp:cNvPr id="0" name=""/>
        <dsp:cNvSpPr/>
      </dsp:nvSpPr>
      <dsp:spPr>
        <a:xfrm>
          <a:off x="5469376" y="597718"/>
          <a:ext cx="1721721" cy="1721721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Litearthacht Eolais</a:t>
          </a:r>
        </a:p>
      </dsp:txBody>
      <dsp:txXfrm>
        <a:off x="5721516" y="849858"/>
        <a:ext cx="1217441" cy="1217441"/>
      </dsp:txXfrm>
    </dsp:sp>
    <dsp:sp modelId="{314F0DDE-1AEF-2B49-8B76-430829BA947D}">
      <dsp:nvSpPr>
        <dsp:cNvPr id="0" name=""/>
        <dsp:cNvSpPr/>
      </dsp:nvSpPr>
      <dsp:spPr>
        <a:xfrm>
          <a:off x="5860651" y="3196973"/>
          <a:ext cx="33472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334725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19646" y="3202931"/>
        <a:ext cx="16736" cy="16736"/>
      </dsp:txXfrm>
    </dsp:sp>
    <dsp:sp modelId="{AE4A2455-A785-E040-B2B8-1E8BDBA43314}">
      <dsp:nvSpPr>
        <dsp:cNvPr id="0" name=""/>
        <dsp:cNvSpPr/>
      </dsp:nvSpPr>
      <dsp:spPr>
        <a:xfrm>
          <a:off x="6195377" y="2350439"/>
          <a:ext cx="1721721" cy="1721721"/>
        </a:xfrm>
        <a:prstGeom prst="ellipse">
          <a:avLst/>
        </a:prstGeom>
        <a:solidFill>
          <a:srgbClr val="F96E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400" kern="1200" baseline="0">
              <a:latin typeface="Arial" panose="020B0604020202020204" pitchFamily="34" charset="0"/>
              <a:cs typeface="Arial" panose="020B0604020202020204" pitchFamily="34" charset="0"/>
            </a:rPr>
            <a:t>Cumarsáid</a:t>
          </a:r>
        </a:p>
      </dsp:txBody>
      <dsp:txXfrm>
        <a:off x="6447517" y="2602579"/>
        <a:ext cx="1217441" cy="1217441"/>
      </dsp:txXfrm>
    </dsp:sp>
    <dsp:sp modelId="{F00D89EA-97BF-DA48-85B3-4C81A5F5EF73}">
      <dsp:nvSpPr>
        <dsp:cNvPr id="0" name=""/>
        <dsp:cNvSpPr/>
      </dsp:nvSpPr>
      <dsp:spPr>
        <a:xfrm rot="2700000">
          <a:off x="5373818" y="4196952"/>
          <a:ext cx="40735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735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67311" y="4201094"/>
        <a:ext cx="20367" cy="20367"/>
      </dsp:txXfrm>
    </dsp:sp>
    <dsp:sp modelId="{7DB2B9FB-EBF0-8344-9B56-7D0493426CF3}">
      <dsp:nvSpPr>
        <dsp:cNvPr id="0" name=""/>
        <dsp:cNvSpPr/>
      </dsp:nvSpPr>
      <dsp:spPr>
        <a:xfrm>
          <a:off x="5469376" y="4103159"/>
          <a:ext cx="1721721" cy="1721721"/>
        </a:xfrm>
        <a:prstGeom prst="ellipse">
          <a:avLst/>
        </a:prstGeom>
        <a:solidFill>
          <a:srgbClr val="E960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Cruthaitheacht &amp; Rannpháirtíocht Chultúrtha</a:t>
          </a:r>
        </a:p>
      </dsp:txBody>
      <dsp:txXfrm>
        <a:off x="5721516" y="4355299"/>
        <a:ext cx="1217441" cy="1217441"/>
      </dsp:txXfrm>
    </dsp:sp>
    <dsp:sp modelId="{4287B300-1595-684F-861F-CFE6C517D26D}">
      <dsp:nvSpPr>
        <dsp:cNvPr id="0" name=""/>
        <dsp:cNvSpPr/>
      </dsp:nvSpPr>
      <dsp:spPr>
        <a:xfrm rot="5400000">
          <a:off x="4343068" y="4580384"/>
          <a:ext cx="468898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68898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65795" y="4582987"/>
        <a:ext cx="23444" cy="23444"/>
      </dsp:txXfrm>
    </dsp:sp>
    <dsp:sp modelId="{235CBA11-4807-FE42-BEAA-63923139E82E}">
      <dsp:nvSpPr>
        <dsp:cNvPr id="0" name=""/>
        <dsp:cNvSpPr/>
      </dsp:nvSpPr>
      <dsp:spPr>
        <a:xfrm>
          <a:off x="3716656" y="4829159"/>
          <a:ext cx="1721721" cy="1721721"/>
        </a:xfrm>
        <a:prstGeom prst="ellipse">
          <a:avLst/>
        </a:prstGeom>
        <a:solidFill>
          <a:srgbClr val="AA91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Saoránacht &amp; Gníomhaíochas</a:t>
          </a:r>
        </a:p>
      </dsp:txBody>
      <dsp:txXfrm>
        <a:off x="3968796" y="5081299"/>
        <a:ext cx="1217441" cy="1217441"/>
      </dsp:txXfrm>
    </dsp:sp>
    <dsp:sp modelId="{C78D064F-75D8-C143-970E-7DEA722A6026}">
      <dsp:nvSpPr>
        <dsp:cNvPr id="0" name=""/>
        <dsp:cNvSpPr/>
      </dsp:nvSpPr>
      <dsp:spPr>
        <a:xfrm rot="8100000">
          <a:off x="3373862" y="4196952"/>
          <a:ext cx="40735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735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67355" y="4201094"/>
        <a:ext cx="20367" cy="20367"/>
      </dsp:txXfrm>
    </dsp:sp>
    <dsp:sp modelId="{B7CA14AD-3EC3-3A4C-8B8C-B8B426DE06B2}">
      <dsp:nvSpPr>
        <dsp:cNvPr id="0" name=""/>
        <dsp:cNvSpPr/>
      </dsp:nvSpPr>
      <dsp:spPr>
        <a:xfrm>
          <a:off x="1963936" y="4103159"/>
          <a:ext cx="1721721" cy="1721721"/>
        </a:xfrm>
        <a:prstGeom prst="ellipse">
          <a:avLst/>
        </a:prstGeom>
        <a:solidFill>
          <a:srgbClr val="2BC3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Scileanna Digiteacha</a:t>
          </a:r>
        </a:p>
      </dsp:txBody>
      <dsp:txXfrm>
        <a:off x="2216076" y="4355299"/>
        <a:ext cx="1217441" cy="1217441"/>
      </dsp:txXfrm>
    </dsp:sp>
    <dsp:sp modelId="{0E04462F-93DE-7644-B5FC-CCCF05D2DB33}">
      <dsp:nvSpPr>
        <dsp:cNvPr id="0" name=""/>
        <dsp:cNvSpPr/>
      </dsp:nvSpPr>
      <dsp:spPr>
        <a:xfrm rot="10800000">
          <a:off x="2959657" y="3196973"/>
          <a:ext cx="33472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334725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18652" y="3202931"/>
        <a:ext cx="16736" cy="16736"/>
      </dsp:txXfrm>
    </dsp:sp>
    <dsp:sp modelId="{61D1F735-2D50-CF48-9BDE-96E9A9832EE7}">
      <dsp:nvSpPr>
        <dsp:cNvPr id="0" name=""/>
        <dsp:cNvSpPr/>
      </dsp:nvSpPr>
      <dsp:spPr>
        <a:xfrm>
          <a:off x="1237935" y="2350439"/>
          <a:ext cx="1721721" cy="1721721"/>
        </a:xfrm>
        <a:prstGeom prst="ellipse">
          <a:avLst/>
        </a:prstGeom>
        <a:solidFill>
          <a:srgbClr val="3A9F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>
              <a:latin typeface="Arial" panose="020B0604020202020204" pitchFamily="34" charset="0"/>
              <a:cs typeface="Arial" panose="020B0604020202020204" pitchFamily="34" charset="0"/>
            </a:rPr>
            <a:t>Sábháilteacht ar Líne</a:t>
          </a:r>
        </a:p>
      </dsp:txBody>
      <dsp:txXfrm>
        <a:off x="1490075" y="2602579"/>
        <a:ext cx="1217441" cy="1217441"/>
      </dsp:txXfrm>
    </dsp:sp>
    <dsp:sp modelId="{A5463E4A-0907-BB4D-9227-BD9B55FC2D20}">
      <dsp:nvSpPr>
        <dsp:cNvPr id="0" name=""/>
        <dsp:cNvSpPr/>
      </dsp:nvSpPr>
      <dsp:spPr>
        <a:xfrm rot="13500000">
          <a:off x="3373862" y="2196995"/>
          <a:ext cx="40735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735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67355" y="2201137"/>
        <a:ext cx="20367" cy="20367"/>
      </dsp:txXfrm>
    </dsp:sp>
    <dsp:sp modelId="{8FC7E24F-4B24-7D4F-AB7F-527346114067}">
      <dsp:nvSpPr>
        <dsp:cNvPr id="0" name=""/>
        <dsp:cNvSpPr/>
      </dsp:nvSpPr>
      <dsp:spPr>
        <a:xfrm>
          <a:off x="1963936" y="597718"/>
          <a:ext cx="1721721" cy="1721721"/>
        </a:xfrm>
        <a:prstGeom prst="ellipse">
          <a:avLst/>
        </a:prstGeom>
        <a:solidFill>
          <a:srgbClr val="6650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100" kern="1200"/>
            <a:t>Staidéar ar na Meáin</a:t>
          </a:r>
        </a:p>
      </dsp:txBody>
      <dsp:txXfrm>
        <a:off x="2216076" y="849858"/>
        <a:ext cx="1217441" cy="1217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BCE68-14F6-3440-BE58-CAB972227EAD}">
      <dsp:nvSpPr>
        <dsp:cNvPr id="0" name=""/>
        <dsp:cNvSpPr/>
      </dsp:nvSpPr>
      <dsp:spPr>
        <a:xfrm>
          <a:off x="2166725" y="548"/>
          <a:ext cx="8666903" cy="7134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dúshlán a fhorchuireann ré an eolais, go háirithe i dtaobh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anailís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meastóireacht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úsáid eolais 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de;</a:t>
          </a:r>
        </a:p>
      </dsp:txBody>
      <dsp:txXfrm>
        <a:off x="2166725" y="548"/>
        <a:ext cx="8666903" cy="713465"/>
      </dsp:txXfrm>
    </dsp:sp>
    <dsp:sp modelId="{F5F146C7-9BAB-9840-B021-477BC9BCC522}">
      <dsp:nvSpPr>
        <dsp:cNvPr id="0" name=""/>
        <dsp:cNvSpPr/>
      </dsp:nvSpPr>
      <dsp:spPr>
        <a:xfrm>
          <a:off x="0" y="548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PLÉ &amp; MÍNIÚ</a:t>
          </a:r>
        </a:p>
      </dsp:txBody>
      <dsp:txXfrm>
        <a:off x="0" y="548"/>
        <a:ext cx="2166725" cy="713465"/>
      </dsp:txXfrm>
    </dsp:sp>
    <dsp:sp modelId="{C6499B42-3995-AB4F-9E8C-AB3FF602C302}">
      <dsp:nvSpPr>
        <dsp:cNvPr id="0" name=""/>
        <dsp:cNvSpPr/>
      </dsp:nvSpPr>
      <dsp:spPr>
        <a:xfrm>
          <a:off x="2166725" y="756822"/>
          <a:ext cx="8666903" cy="71346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an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gc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aoi a g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cruthaítear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teachtaireachtaí meán agus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mar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léiríonn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siad an domhan thart orainn;</a:t>
          </a:r>
        </a:p>
      </dsp:txBody>
      <dsp:txXfrm>
        <a:off x="2166725" y="756822"/>
        <a:ext cx="8666903" cy="713465"/>
      </dsp:txXfrm>
    </dsp:sp>
    <dsp:sp modelId="{D08E6FBD-C026-284D-BEAB-DA6E4BB48CC3}">
      <dsp:nvSpPr>
        <dsp:cNvPr id="0" name=""/>
        <dsp:cNvSpPr/>
      </dsp:nvSpPr>
      <dsp:spPr>
        <a:xfrm>
          <a:off x="0" y="756822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INIÚCHADH</a:t>
          </a:r>
        </a:p>
      </dsp:txBody>
      <dsp:txXfrm>
        <a:off x="0" y="756822"/>
        <a:ext cx="2166725" cy="713465"/>
      </dsp:txXfrm>
    </dsp:sp>
    <dsp:sp modelId="{5D0A8270-D359-3C48-AD94-EA87E0AF5676}">
      <dsp:nvSpPr>
        <dsp:cNvPr id="0" name=""/>
        <dsp:cNvSpPr/>
      </dsp:nvSpPr>
      <dsp:spPr>
        <a:xfrm>
          <a:off x="2166725" y="1513095"/>
          <a:ext cx="8666903" cy="71346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b="1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b="1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 c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úiseanna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iarmhairtí</a:t>
          </a:r>
          <a:r>
            <a:rPr lang="ga-IE" sz="19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>
              <a:latin typeface="Arial" panose="020B0604020202020204" pitchFamily="34" charset="0"/>
              <a:cs typeface="Arial" panose="020B0604020202020204" pitchFamily="34" charset="0"/>
            </a:rPr>
            <a:t>a bhaineann le </a:t>
          </a: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bréageolas</a:t>
          </a:r>
          <a:r>
            <a:rPr lang="ga-IE" sz="190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agus cineálacha eile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ionramháil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eolais;</a:t>
          </a:r>
        </a:p>
      </dsp:txBody>
      <dsp:txXfrm>
        <a:off x="2166725" y="1513095"/>
        <a:ext cx="8666903" cy="713465"/>
      </dsp:txXfrm>
    </dsp:sp>
    <dsp:sp modelId="{C77B1B29-32CC-FD44-A6E0-47BB8C04ACD2}">
      <dsp:nvSpPr>
        <dsp:cNvPr id="0" name=""/>
        <dsp:cNvSpPr/>
      </dsp:nvSpPr>
      <dsp:spPr>
        <a:xfrm>
          <a:off x="0" y="1513095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PLÉ</a:t>
          </a:r>
        </a:p>
      </dsp:txBody>
      <dsp:txXfrm>
        <a:off x="0" y="1513095"/>
        <a:ext cx="2166725" cy="713465"/>
      </dsp:txXfrm>
    </dsp:sp>
    <dsp:sp modelId="{89DA0C9E-5076-864E-9E62-771C957CD604}">
      <dsp:nvSpPr>
        <dsp:cNvPr id="0" name=""/>
        <dsp:cNvSpPr/>
      </dsp:nvSpPr>
      <dsp:spPr>
        <a:xfrm>
          <a:off x="2166725" y="2242071"/>
          <a:ext cx="8666903" cy="71346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chriticiúil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a dhéanamh ar ábhar meán digiteach agus dea-chleachtais a chur i bhfeidhm maidir le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rochtain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agus 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úsáid eolais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166725" y="2242071"/>
        <a:ext cx="8666903" cy="713465"/>
      </dsp:txXfrm>
    </dsp:sp>
    <dsp:sp modelId="{F8C2D3BB-346B-0F45-8D89-4188C13F3061}">
      <dsp:nvSpPr>
        <dsp:cNvPr id="0" name=""/>
        <dsp:cNvSpPr/>
      </dsp:nvSpPr>
      <dsp:spPr>
        <a:xfrm>
          <a:off x="0" y="2269368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ANAILÍS</a:t>
          </a:r>
        </a:p>
      </dsp:txBody>
      <dsp:txXfrm>
        <a:off x="0" y="2269368"/>
        <a:ext cx="2166725" cy="713465"/>
      </dsp:txXfrm>
    </dsp:sp>
    <dsp:sp modelId="{9EF4AD94-D717-DA45-8ED5-07C09FE449D1}">
      <dsp:nvSpPr>
        <dsp:cNvPr id="0" name=""/>
        <dsp:cNvSpPr/>
      </dsp:nvSpPr>
      <dsp:spPr>
        <a:xfrm>
          <a:off x="2166725" y="3025642"/>
          <a:ext cx="8666903" cy="71346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b="1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 s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cileanna cumarsáid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chun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cur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leis an gcur chuige criticiúil i leith litearthacht na meán</a:t>
          </a:r>
        </a:p>
      </dsp:txBody>
      <dsp:txXfrm>
        <a:off x="2166725" y="3025642"/>
        <a:ext cx="8666903" cy="713465"/>
      </dsp:txXfrm>
    </dsp:sp>
    <dsp:sp modelId="{CEC83901-0C00-644D-A92D-A99A3CB465AB}">
      <dsp:nvSpPr>
        <dsp:cNvPr id="0" name=""/>
        <dsp:cNvSpPr/>
      </dsp:nvSpPr>
      <dsp:spPr>
        <a:xfrm>
          <a:off x="0" y="3025642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900" b="1" kern="1200">
              <a:latin typeface="Arial" panose="020B0604020202020204" pitchFamily="34" charset="0"/>
              <a:cs typeface="Arial" panose="020B0604020202020204" pitchFamily="34" charset="0"/>
            </a:rPr>
            <a:t>FORBAIRT</a:t>
          </a:r>
        </a:p>
      </dsp:txBody>
      <dsp:txXfrm>
        <a:off x="0" y="3025642"/>
        <a:ext cx="2166725" cy="713465"/>
      </dsp:txXfrm>
    </dsp:sp>
    <dsp:sp modelId="{B64D9DE0-4BAB-4A4C-8EF3-A700C7AD356F}">
      <dsp:nvSpPr>
        <dsp:cNvPr id="0" name=""/>
        <dsp:cNvSpPr/>
      </dsp:nvSpPr>
      <dsp:spPr>
        <a:xfrm>
          <a:off x="2166725" y="3782464"/>
          <a:ext cx="8666903" cy="71346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b="1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ga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b="1" kern="1200" dirty="0" err="1">
              <a:latin typeface="Arial" panose="020B0604020202020204" pitchFamily="34" charset="0"/>
              <a:cs typeface="Arial" panose="020B0604020202020204" pitchFamily="34" charset="0"/>
            </a:rPr>
            <a:t>straitéis</a:t>
          </a:r>
          <a:r>
            <a:rPr lang="ga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chun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measúnú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a dhéanamh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ar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meáin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agus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aistear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eolais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sláintiúil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IE" sz="1900" kern="1200" dirty="0" err="1">
              <a:latin typeface="Arial" panose="020B0604020202020204" pitchFamily="34" charset="0"/>
              <a:cs typeface="Arial" panose="020B0604020202020204" pitchFamily="34" charset="0"/>
            </a:rPr>
            <a:t>chothú</a:t>
          </a:r>
          <a:r>
            <a:rPr lang="en-IE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ga-IE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6725" y="3782464"/>
        <a:ext cx="8666903" cy="713465"/>
      </dsp:txXfrm>
    </dsp:sp>
    <dsp:sp modelId="{BABFCCD6-9497-D64C-872C-7E026B217325}">
      <dsp:nvSpPr>
        <dsp:cNvPr id="0" name=""/>
        <dsp:cNvSpPr/>
      </dsp:nvSpPr>
      <dsp:spPr>
        <a:xfrm>
          <a:off x="0" y="3782464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b="1" kern="1200" dirty="0">
              <a:latin typeface="Arial" panose="020B0604020202020204" pitchFamily="34" charset="0"/>
              <a:cs typeface="Arial" panose="020B0604020202020204" pitchFamily="34" charset="0"/>
            </a:rPr>
            <a:t>TÓGÁIL</a:t>
          </a:r>
          <a:endParaRPr lang="ga-IE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782464"/>
        <a:ext cx="2166725" cy="713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33730" y="1925765"/>
          <a:ext cx="2372559" cy="21244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sp:txBody>
      <dsp:txXfrm>
        <a:off x="3381183" y="2236886"/>
        <a:ext cx="1677653" cy="1502226"/>
      </dsp:txXfrm>
    </dsp:sp>
    <dsp:sp modelId="{5E706B7D-26C6-0540-9693-9477AF35FE77}">
      <dsp:nvSpPr>
        <dsp:cNvPr id="0" name=""/>
        <dsp:cNvSpPr/>
      </dsp:nvSpPr>
      <dsp:spPr>
        <a:xfrm rot="16200000">
          <a:off x="4147006" y="1838394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1849111"/>
        <a:ext cx="7300" cy="7300"/>
      </dsp:txXfrm>
    </dsp:sp>
    <dsp:sp modelId="{943115CB-A7AD-044E-AA52-7993EA300405}">
      <dsp:nvSpPr>
        <dsp:cNvPr id="0" name=""/>
        <dsp:cNvSpPr/>
      </dsp:nvSpPr>
      <dsp:spPr>
        <a:xfrm>
          <a:off x="3136677" y="-38690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-69607"/>
        <a:ext cx="1532064" cy="1532064"/>
      </dsp:txXfrm>
    </dsp:sp>
    <dsp:sp modelId="{89C71C51-6F35-AC45-BD22-A5A1FB457025}">
      <dsp:nvSpPr>
        <dsp:cNvPr id="0" name=""/>
        <dsp:cNvSpPr/>
      </dsp:nvSpPr>
      <dsp:spPr>
        <a:xfrm rot="18900000">
          <a:off x="4998307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2162920"/>
        <a:ext cx="4455" cy="4455"/>
      </dsp:txXfrm>
    </dsp:sp>
    <dsp:sp modelId="{1E328347-0B91-6A48-B2CB-680B8F52B748}">
      <dsp:nvSpPr>
        <dsp:cNvPr id="0" name=""/>
        <dsp:cNvSpPr/>
      </dsp:nvSpPr>
      <dsp:spPr>
        <a:xfrm>
          <a:off x="4757065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601579"/>
        <a:ext cx="1532064" cy="1532064"/>
      </dsp:txXfrm>
    </dsp:sp>
    <dsp:sp modelId="{314F0DDE-1AEF-2B49-8B76-430829BA947D}">
      <dsp:nvSpPr>
        <dsp:cNvPr id="0" name=""/>
        <dsp:cNvSpPr/>
      </dsp:nvSpPr>
      <dsp:spPr>
        <a:xfrm>
          <a:off x="5406290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16722" y="2987450"/>
        <a:ext cx="1098" cy="1098"/>
      </dsp:txXfrm>
    </dsp:sp>
    <dsp:sp modelId="{AE4A2455-A785-E040-B2B8-1E8BDBA43314}">
      <dsp:nvSpPr>
        <dsp:cNvPr id="0" name=""/>
        <dsp:cNvSpPr/>
      </dsp:nvSpPr>
      <dsp:spPr>
        <a:xfrm>
          <a:off x="542825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COMHTHÉACS BRÉAGACH/MÍCHEART</a:t>
          </a:r>
        </a:p>
      </dsp:txBody>
      <dsp:txXfrm>
        <a:off x="5745553" y="2221967"/>
        <a:ext cx="1532064" cy="1532064"/>
      </dsp:txXfrm>
    </dsp:sp>
    <dsp:sp modelId="{F00D89EA-97BF-DA48-85B3-4C81A5F5EF73}">
      <dsp:nvSpPr>
        <dsp:cNvPr id="0" name=""/>
        <dsp:cNvSpPr/>
      </dsp:nvSpPr>
      <dsp:spPr>
        <a:xfrm rot="2700000">
          <a:off x="4998307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3808623"/>
        <a:ext cx="4455" cy="4455"/>
      </dsp:txXfrm>
    </dsp:sp>
    <dsp:sp modelId="{7DB2B9FB-EBF0-8344-9B56-7D0493426CF3}">
      <dsp:nvSpPr>
        <dsp:cNvPr id="0" name=""/>
        <dsp:cNvSpPr/>
      </dsp:nvSpPr>
      <dsp:spPr>
        <a:xfrm>
          <a:off x="4757065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i="0" kern="1200" baseline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sp:txBody>
      <dsp:txXfrm>
        <a:off x="5074366" y="3842356"/>
        <a:ext cx="1532064" cy="1532064"/>
      </dsp:txXfrm>
    </dsp:sp>
    <dsp:sp modelId="{4287B300-1595-684F-861F-CFE6C517D26D}">
      <dsp:nvSpPr>
        <dsp:cNvPr id="0" name=""/>
        <dsp:cNvSpPr/>
      </dsp:nvSpPr>
      <dsp:spPr>
        <a:xfrm rot="5400000">
          <a:off x="4147006" y="4108871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4119588"/>
        <a:ext cx="7300" cy="7300"/>
      </dsp:txXfrm>
    </dsp:sp>
    <dsp:sp modelId="{235CBA11-4807-FE42-BEAA-63923139E82E}">
      <dsp:nvSpPr>
        <dsp:cNvPr id="0" name=""/>
        <dsp:cNvSpPr/>
      </dsp:nvSpPr>
      <dsp:spPr>
        <a:xfrm>
          <a:off x="3136677" y="4196242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i="0" kern="120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sp:txBody>
      <dsp:txXfrm>
        <a:off x="3453978" y="4513543"/>
        <a:ext cx="1532064" cy="1532064"/>
      </dsp:txXfrm>
    </dsp:sp>
    <dsp:sp modelId="{C78D064F-75D8-C143-970E-7DEA722A6026}">
      <dsp:nvSpPr>
        <dsp:cNvPr id="0" name=""/>
        <dsp:cNvSpPr/>
      </dsp:nvSpPr>
      <dsp:spPr>
        <a:xfrm rot="8100000">
          <a:off x="3352604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3808623"/>
        <a:ext cx="4455" cy="4455"/>
      </dsp:txXfrm>
    </dsp:sp>
    <dsp:sp modelId="{B7CA14AD-3EC3-3A4C-8B8C-B8B426DE06B2}">
      <dsp:nvSpPr>
        <dsp:cNvPr id="0" name=""/>
        <dsp:cNvSpPr/>
      </dsp:nvSpPr>
      <dsp:spPr>
        <a:xfrm>
          <a:off x="1516289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sp:txBody>
      <dsp:txXfrm>
        <a:off x="1833590" y="3842356"/>
        <a:ext cx="1532064" cy="1532064"/>
      </dsp:txXfrm>
    </dsp:sp>
    <dsp:sp modelId="{0E04462F-93DE-7644-B5FC-CCCF05D2DB33}">
      <dsp:nvSpPr>
        <dsp:cNvPr id="0" name=""/>
        <dsp:cNvSpPr/>
      </dsp:nvSpPr>
      <dsp:spPr>
        <a:xfrm rot="10800000">
          <a:off x="3011768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22200" y="2987450"/>
        <a:ext cx="1098" cy="1098"/>
      </dsp:txXfrm>
    </dsp:sp>
    <dsp:sp modelId="{61D1F735-2D50-CF48-9BDE-96E9A9832EE7}">
      <dsp:nvSpPr>
        <dsp:cNvPr id="0" name=""/>
        <dsp:cNvSpPr/>
      </dsp:nvSpPr>
      <dsp:spPr>
        <a:xfrm>
          <a:off x="84510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sp:txBody>
      <dsp:txXfrm>
        <a:off x="1162403" y="2221967"/>
        <a:ext cx="1532064" cy="1532064"/>
      </dsp:txXfrm>
    </dsp:sp>
    <dsp:sp modelId="{A5463E4A-0907-BB4D-9227-BD9B55FC2D20}">
      <dsp:nvSpPr>
        <dsp:cNvPr id="0" name=""/>
        <dsp:cNvSpPr/>
      </dsp:nvSpPr>
      <dsp:spPr>
        <a:xfrm rot="13500000">
          <a:off x="3352604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2162920"/>
        <a:ext cx="4455" cy="4455"/>
      </dsp:txXfrm>
    </dsp:sp>
    <dsp:sp modelId="{8FC7E24F-4B24-7D4F-AB7F-527346114067}">
      <dsp:nvSpPr>
        <dsp:cNvPr id="0" name=""/>
        <dsp:cNvSpPr/>
      </dsp:nvSpPr>
      <dsp:spPr>
        <a:xfrm>
          <a:off x="1516289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3590" y="601579"/>
        <a:ext cx="1532064" cy="1532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88246" y="1881211"/>
          <a:ext cx="2340881" cy="209610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800" b="1" kern="1200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sp:txBody>
      <dsp:txXfrm>
        <a:off x="3431060" y="2188178"/>
        <a:ext cx="1655253" cy="1482168"/>
      </dsp:txXfrm>
    </dsp:sp>
    <dsp:sp modelId="{5E706B7D-26C6-0540-9693-9477AF35FE77}">
      <dsp:nvSpPr>
        <dsp:cNvPr id="0" name=""/>
        <dsp:cNvSpPr/>
      </dsp:nvSpPr>
      <dsp:spPr>
        <a:xfrm rot="16200000">
          <a:off x="4187739" y="1795937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55139" y="1806716"/>
        <a:ext cx="7094" cy="7094"/>
      </dsp:txXfrm>
    </dsp:sp>
    <dsp:sp modelId="{943115CB-A7AD-044E-AA52-7993EA300405}">
      <dsp:nvSpPr>
        <dsp:cNvPr id="0" name=""/>
        <dsp:cNvSpPr/>
      </dsp:nvSpPr>
      <dsp:spPr>
        <a:xfrm>
          <a:off x="3189818" y="-398420"/>
          <a:ext cx="2137736" cy="21377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2882" y="-85356"/>
        <a:ext cx="1511608" cy="1511608"/>
      </dsp:txXfrm>
    </dsp:sp>
    <dsp:sp modelId="{89C71C51-6F35-AC45-BD22-A5A1FB457025}">
      <dsp:nvSpPr>
        <dsp:cNvPr id="0" name=""/>
        <dsp:cNvSpPr/>
      </dsp:nvSpPr>
      <dsp:spPr>
        <a:xfrm rot="18900000">
          <a:off x="5026909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67643" y="2116018"/>
        <a:ext cx="4287" cy="4287"/>
      </dsp:txXfrm>
    </dsp:sp>
    <dsp:sp modelId="{1E328347-0B91-6A48-B2CB-680B8F52B748}">
      <dsp:nvSpPr>
        <dsp:cNvPr id="0" name=""/>
        <dsp:cNvSpPr/>
      </dsp:nvSpPr>
      <dsp:spPr>
        <a:xfrm>
          <a:off x="4787042" y="263170"/>
          <a:ext cx="2137736" cy="2137736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00106" y="576234"/>
        <a:ext cx="1511608" cy="1511608"/>
      </dsp:txXfrm>
    </dsp:sp>
    <dsp:sp modelId="{314F0DDE-1AEF-2B49-8B76-430829BA947D}">
      <dsp:nvSpPr>
        <dsp:cNvPr id="0" name=""/>
        <dsp:cNvSpPr/>
      </dsp:nvSpPr>
      <dsp:spPr>
        <a:xfrm>
          <a:off x="5429127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38393" y="2928775"/>
        <a:ext cx="975" cy="975"/>
      </dsp:txXfrm>
    </dsp:sp>
    <dsp:sp modelId="{AE4A2455-A785-E040-B2B8-1E8BDBA43314}">
      <dsp:nvSpPr>
        <dsp:cNvPr id="0" name=""/>
        <dsp:cNvSpPr/>
      </dsp:nvSpPr>
      <dsp:spPr>
        <a:xfrm>
          <a:off x="5448633" y="1860394"/>
          <a:ext cx="2137736" cy="2137736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1697" y="2173458"/>
        <a:ext cx="1511608" cy="1511608"/>
      </dsp:txXfrm>
    </dsp:sp>
    <dsp:sp modelId="{F00D89EA-97BF-DA48-85B3-4C81A5F5EF73}">
      <dsp:nvSpPr>
        <dsp:cNvPr id="0" name=""/>
        <dsp:cNvSpPr/>
      </dsp:nvSpPr>
      <dsp:spPr>
        <a:xfrm rot="2676442">
          <a:off x="5031567" y="3724638"/>
          <a:ext cx="95990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95990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77163" y="3736565"/>
        <a:ext cx="4799" cy="4799"/>
      </dsp:txXfrm>
    </dsp:sp>
    <dsp:sp modelId="{7DB2B9FB-EBF0-8344-9B56-7D0493426CF3}">
      <dsp:nvSpPr>
        <dsp:cNvPr id="0" name=""/>
        <dsp:cNvSpPr/>
      </dsp:nvSpPr>
      <dsp:spPr>
        <a:xfrm>
          <a:off x="4805829" y="3454408"/>
          <a:ext cx="2137736" cy="2137736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2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sp:txBody>
      <dsp:txXfrm>
        <a:off x="5118893" y="3767472"/>
        <a:ext cx="1511608" cy="1511608"/>
      </dsp:txXfrm>
    </dsp:sp>
    <dsp:sp modelId="{4287B300-1595-684F-861F-CFE6C517D26D}">
      <dsp:nvSpPr>
        <dsp:cNvPr id="0" name=""/>
        <dsp:cNvSpPr/>
      </dsp:nvSpPr>
      <dsp:spPr>
        <a:xfrm rot="5151189">
          <a:off x="4266198" y="4034234"/>
          <a:ext cx="14728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7281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36157" y="4044878"/>
        <a:ext cx="7364" cy="7364"/>
      </dsp:txXfrm>
    </dsp:sp>
    <dsp:sp modelId="{235CBA11-4807-FE42-BEAA-63923139E82E}">
      <dsp:nvSpPr>
        <dsp:cNvPr id="0" name=""/>
        <dsp:cNvSpPr/>
      </dsp:nvSpPr>
      <dsp:spPr>
        <a:xfrm>
          <a:off x="3353589" y="4119209"/>
          <a:ext cx="2137736" cy="2137736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800" b="1" i="0" kern="120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sp:txBody>
      <dsp:txXfrm>
        <a:off x="3666653" y="4432273"/>
        <a:ext cx="1511608" cy="1511608"/>
      </dsp:txXfrm>
    </dsp:sp>
    <dsp:sp modelId="{C78D064F-75D8-C143-970E-7DEA722A6026}">
      <dsp:nvSpPr>
        <dsp:cNvPr id="0" name=""/>
        <dsp:cNvSpPr/>
      </dsp:nvSpPr>
      <dsp:spPr>
        <a:xfrm rot="8100000">
          <a:off x="3474771" y="3697015"/>
          <a:ext cx="367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3671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76516" y="3711250"/>
        <a:ext cx="183" cy="183"/>
      </dsp:txXfrm>
    </dsp:sp>
    <dsp:sp modelId="{B7CA14AD-3EC3-3A4C-8B8C-B8B426DE06B2}">
      <dsp:nvSpPr>
        <dsp:cNvPr id="0" name=""/>
        <dsp:cNvSpPr/>
      </dsp:nvSpPr>
      <dsp:spPr>
        <a:xfrm>
          <a:off x="1406053" y="3457618"/>
          <a:ext cx="2510819" cy="2137736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2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sp:txBody>
      <dsp:txXfrm>
        <a:off x="1773754" y="3770682"/>
        <a:ext cx="1775417" cy="1511608"/>
      </dsp:txXfrm>
    </dsp:sp>
    <dsp:sp modelId="{0E04462F-93DE-7644-B5FC-CCCF05D2DB33}">
      <dsp:nvSpPr>
        <dsp:cNvPr id="0" name=""/>
        <dsp:cNvSpPr/>
      </dsp:nvSpPr>
      <dsp:spPr>
        <a:xfrm>
          <a:off x="3088246" y="2914936"/>
          <a:ext cx="146889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6889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58018" y="2925590"/>
        <a:ext cx="7344" cy="7344"/>
      </dsp:txXfrm>
    </dsp:sp>
    <dsp:sp modelId="{61D1F735-2D50-CF48-9BDE-96E9A9832EE7}">
      <dsp:nvSpPr>
        <dsp:cNvPr id="0" name=""/>
        <dsp:cNvSpPr/>
      </dsp:nvSpPr>
      <dsp:spPr>
        <a:xfrm>
          <a:off x="764607" y="1860394"/>
          <a:ext cx="2470528" cy="2137736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05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sp:txBody>
      <dsp:txXfrm>
        <a:off x="1126407" y="2173458"/>
        <a:ext cx="1746928" cy="1511608"/>
      </dsp:txXfrm>
    </dsp:sp>
    <dsp:sp modelId="{A5463E4A-0907-BB4D-9227-BD9B55FC2D20}">
      <dsp:nvSpPr>
        <dsp:cNvPr id="0" name=""/>
        <dsp:cNvSpPr/>
      </dsp:nvSpPr>
      <dsp:spPr>
        <a:xfrm rot="13500000">
          <a:off x="3404708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45442" y="2116018"/>
        <a:ext cx="4287" cy="4287"/>
      </dsp:txXfrm>
    </dsp:sp>
    <dsp:sp modelId="{8FC7E24F-4B24-7D4F-AB7F-527346114067}">
      <dsp:nvSpPr>
        <dsp:cNvPr id="0" name=""/>
        <dsp:cNvSpPr/>
      </dsp:nvSpPr>
      <dsp:spPr>
        <a:xfrm>
          <a:off x="1592594" y="263170"/>
          <a:ext cx="2137736" cy="21377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5658" y="576234"/>
        <a:ext cx="1511608" cy="15116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33730" y="1925765"/>
          <a:ext cx="2372559" cy="21244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sp:txBody>
      <dsp:txXfrm>
        <a:off x="3381183" y="2236886"/>
        <a:ext cx="1677653" cy="1502226"/>
      </dsp:txXfrm>
    </dsp:sp>
    <dsp:sp modelId="{5E706B7D-26C6-0540-9693-9477AF35FE77}">
      <dsp:nvSpPr>
        <dsp:cNvPr id="0" name=""/>
        <dsp:cNvSpPr/>
      </dsp:nvSpPr>
      <dsp:spPr>
        <a:xfrm rot="16200000">
          <a:off x="4147006" y="1838394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1849111"/>
        <a:ext cx="7300" cy="7300"/>
      </dsp:txXfrm>
    </dsp:sp>
    <dsp:sp modelId="{943115CB-A7AD-044E-AA52-7993EA300405}">
      <dsp:nvSpPr>
        <dsp:cNvPr id="0" name=""/>
        <dsp:cNvSpPr/>
      </dsp:nvSpPr>
      <dsp:spPr>
        <a:xfrm>
          <a:off x="3136677" y="-38690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-69607"/>
        <a:ext cx="1532064" cy="1532064"/>
      </dsp:txXfrm>
    </dsp:sp>
    <dsp:sp modelId="{89C71C51-6F35-AC45-BD22-A5A1FB457025}">
      <dsp:nvSpPr>
        <dsp:cNvPr id="0" name=""/>
        <dsp:cNvSpPr/>
      </dsp:nvSpPr>
      <dsp:spPr>
        <a:xfrm rot="18900000">
          <a:off x="4998307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2162920"/>
        <a:ext cx="4455" cy="4455"/>
      </dsp:txXfrm>
    </dsp:sp>
    <dsp:sp modelId="{1E328347-0B91-6A48-B2CB-680B8F52B748}">
      <dsp:nvSpPr>
        <dsp:cNvPr id="0" name=""/>
        <dsp:cNvSpPr/>
      </dsp:nvSpPr>
      <dsp:spPr>
        <a:xfrm>
          <a:off x="4757065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601579"/>
        <a:ext cx="1532064" cy="1532064"/>
      </dsp:txXfrm>
    </dsp:sp>
    <dsp:sp modelId="{314F0DDE-1AEF-2B49-8B76-430829BA947D}">
      <dsp:nvSpPr>
        <dsp:cNvPr id="0" name=""/>
        <dsp:cNvSpPr/>
      </dsp:nvSpPr>
      <dsp:spPr>
        <a:xfrm>
          <a:off x="5406290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16722" y="2987450"/>
        <a:ext cx="1098" cy="1098"/>
      </dsp:txXfrm>
    </dsp:sp>
    <dsp:sp modelId="{AE4A2455-A785-E040-B2B8-1E8BDBA43314}">
      <dsp:nvSpPr>
        <dsp:cNvPr id="0" name=""/>
        <dsp:cNvSpPr/>
      </dsp:nvSpPr>
      <dsp:spPr>
        <a:xfrm>
          <a:off x="542825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COMHTHÉACS BRÉAGACH/MÍCHEART</a:t>
          </a:r>
        </a:p>
      </dsp:txBody>
      <dsp:txXfrm>
        <a:off x="5745553" y="2221967"/>
        <a:ext cx="1532064" cy="1532064"/>
      </dsp:txXfrm>
    </dsp:sp>
    <dsp:sp modelId="{F00D89EA-97BF-DA48-85B3-4C81A5F5EF73}">
      <dsp:nvSpPr>
        <dsp:cNvPr id="0" name=""/>
        <dsp:cNvSpPr/>
      </dsp:nvSpPr>
      <dsp:spPr>
        <a:xfrm rot="2700000">
          <a:off x="4998307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3808623"/>
        <a:ext cx="4455" cy="4455"/>
      </dsp:txXfrm>
    </dsp:sp>
    <dsp:sp modelId="{7DB2B9FB-EBF0-8344-9B56-7D0493426CF3}">
      <dsp:nvSpPr>
        <dsp:cNvPr id="0" name=""/>
        <dsp:cNvSpPr/>
      </dsp:nvSpPr>
      <dsp:spPr>
        <a:xfrm>
          <a:off x="4757065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i="0" kern="1200" baseline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sp:txBody>
      <dsp:txXfrm>
        <a:off x="5074366" y="3842356"/>
        <a:ext cx="1532064" cy="1532064"/>
      </dsp:txXfrm>
    </dsp:sp>
    <dsp:sp modelId="{4287B300-1595-684F-861F-CFE6C517D26D}">
      <dsp:nvSpPr>
        <dsp:cNvPr id="0" name=""/>
        <dsp:cNvSpPr/>
      </dsp:nvSpPr>
      <dsp:spPr>
        <a:xfrm rot="5400000">
          <a:off x="4147006" y="4108871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4119588"/>
        <a:ext cx="7300" cy="7300"/>
      </dsp:txXfrm>
    </dsp:sp>
    <dsp:sp modelId="{235CBA11-4807-FE42-BEAA-63923139E82E}">
      <dsp:nvSpPr>
        <dsp:cNvPr id="0" name=""/>
        <dsp:cNvSpPr/>
      </dsp:nvSpPr>
      <dsp:spPr>
        <a:xfrm>
          <a:off x="3136677" y="4196242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i="0" kern="120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sp:txBody>
      <dsp:txXfrm>
        <a:off x="3453978" y="4513543"/>
        <a:ext cx="1532064" cy="1532064"/>
      </dsp:txXfrm>
    </dsp:sp>
    <dsp:sp modelId="{C78D064F-75D8-C143-970E-7DEA722A6026}">
      <dsp:nvSpPr>
        <dsp:cNvPr id="0" name=""/>
        <dsp:cNvSpPr/>
      </dsp:nvSpPr>
      <dsp:spPr>
        <a:xfrm rot="8100000">
          <a:off x="3352604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3808623"/>
        <a:ext cx="4455" cy="4455"/>
      </dsp:txXfrm>
    </dsp:sp>
    <dsp:sp modelId="{B7CA14AD-3EC3-3A4C-8B8C-B8B426DE06B2}">
      <dsp:nvSpPr>
        <dsp:cNvPr id="0" name=""/>
        <dsp:cNvSpPr/>
      </dsp:nvSpPr>
      <dsp:spPr>
        <a:xfrm>
          <a:off x="1516289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sp:txBody>
      <dsp:txXfrm>
        <a:off x="1833590" y="3842356"/>
        <a:ext cx="1532064" cy="1532064"/>
      </dsp:txXfrm>
    </dsp:sp>
    <dsp:sp modelId="{0E04462F-93DE-7644-B5FC-CCCF05D2DB33}">
      <dsp:nvSpPr>
        <dsp:cNvPr id="0" name=""/>
        <dsp:cNvSpPr/>
      </dsp:nvSpPr>
      <dsp:spPr>
        <a:xfrm rot="10800000">
          <a:off x="3011768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22200" y="2987450"/>
        <a:ext cx="1098" cy="1098"/>
      </dsp:txXfrm>
    </dsp:sp>
    <dsp:sp modelId="{61D1F735-2D50-CF48-9BDE-96E9A9832EE7}">
      <dsp:nvSpPr>
        <dsp:cNvPr id="0" name=""/>
        <dsp:cNvSpPr/>
      </dsp:nvSpPr>
      <dsp:spPr>
        <a:xfrm>
          <a:off x="84510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700" b="1" kern="1200" baseline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sp:txBody>
      <dsp:txXfrm>
        <a:off x="1162403" y="2221967"/>
        <a:ext cx="1532064" cy="1532064"/>
      </dsp:txXfrm>
    </dsp:sp>
    <dsp:sp modelId="{A5463E4A-0907-BB4D-9227-BD9B55FC2D20}">
      <dsp:nvSpPr>
        <dsp:cNvPr id="0" name=""/>
        <dsp:cNvSpPr/>
      </dsp:nvSpPr>
      <dsp:spPr>
        <a:xfrm rot="13500000">
          <a:off x="3352604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2162920"/>
        <a:ext cx="4455" cy="4455"/>
      </dsp:txXfrm>
    </dsp:sp>
    <dsp:sp modelId="{8FC7E24F-4B24-7D4F-AB7F-527346114067}">
      <dsp:nvSpPr>
        <dsp:cNvPr id="0" name=""/>
        <dsp:cNvSpPr/>
      </dsp:nvSpPr>
      <dsp:spPr>
        <a:xfrm>
          <a:off x="1516289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3590" y="601579"/>
        <a:ext cx="1532064" cy="15320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88246" y="1881211"/>
          <a:ext cx="2340881" cy="209610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800" b="1" kern="1200" baseline="0">
              <a:latin typeface="Arial" panose="020B0604020202020204" pitchFamily="34" charset="0"/>
              <a:cs typeface="Arial" panose="020B0604020202020204" pitchFamily="34" charset="0"/>
            </a:rPr>
            <a:t>IONRAMHÁIL ÁBHAR</a:t>
          </a:r>
        </a:p>
      </dsp:txBody>
      <dsp:txXfrm>
        <a:off x="3431060" y="2188178"/>
        <a:ext cx="1655253" cy="1482168"/>
      </dsp:txXfrm>
    </dsp:sp>
    <dsp:sp modelId="{5E706B7D-26C6-0540-9693-9477AF35FE77}">
      <dsp:nvSpPr>
        <dsp:cNvPr id="0" name=""/>
        <dsp:cNvSpPr/>
      </dsp:nvSpPr>
      <dsp:spPr>
        <a:xfrm rot="16200000">
          <a:off x="4187739" y="1795937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55139" y="1806716"/>
        <a:ext cx="7094" cy="7094"/>
      </dsp:txXfrm>
    </dsp:sp>
    <dsp:sp modelId="{943115CB-A7AD-044E-AA52-7993EA300405}">
      <dsp:nvSpPr>
        <dsp:cNvPr id="0" name=""/>
        <dsp:cNvSpPr/>
      </dsp:nvSpPr>
      <dsp:spPr>
        <a:xfrm>
          <a:off x="3189818" y="-398420"/>
          <a:ext cx="2137736" cy="21377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2882" y="-85356"/>
        <a:ext cx="1511608" cy="1511608"/>
      </dsp:txXfrm>
    </dsp:sp>
    <dsp:sp modelId="{89C71C51-6F35-AC45-BD22-A5A1FB457025}">
      <dsp:nvSpPr>
        <dsp:cNvPr id="0" name=""/>
        <dsp:cNvSpPr/>
      </dsp:nvSpPr>
      <dsp:spPr>
        <a:xfrm rot="18900000">
          <a:off x="5026909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67643" y="2116018"/>
        <a:ext cx="4287" cy="4287"/>
      </dsp:txXfrm>
    </dsp:sp>
    <dsp:sp modelId="{1E328347-0B91-6A48-B2CB-680B8F52B748}">
      <dsp:nvSpPr>
        <dsp:cNvPr id="0" name=""/>
        <dsp:cNvSpPr/>
      </dsp:nvSpPr>
      <dsp:spPr>
        <a:xfrm>
          <a:off x="4787042" y="263170"/>
          <a:ext cx="2137736" cy="2137736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00106" y="576234"/>
        <a:ext cx="1511608" cy="1511608"/>
      </dsp:txXfrm>
    </dsp:sp>
    <dsp:sp modelId="{314F0DDE-1AEF-2B49-8B76-430829BA947D}">
      <dsp:nvSpPr>
        <dsp:cNvPr id="0" name=""/>
        <dsp:cNvSpPr/>
      </dsp:nvSpPr>
      <dsp:spPr>
        <a:xfrm>
          <a:off x="5429127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38393" y="2928775"/>
        <a:ext cx="975" cy="975"/>
      </dsp:txXfrm>
    </dsp:sp>
    <dsp:sp modelId="{AE4A2455-A785-E040-B2B8-1E8BDBA43314}">
      <dsp:nvSpPr>
        <dsp:cNvPr id="0" name=""/>
        <dsp:cNvSpPr/>
      </dsp:nvSpPr>
      <dsp:spPr>
        <a:xfrm>
          <a:off x="5448633" y="1860394"/>
          <a:ext cx="2137736" cy="2137736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1697" y="2173458"/>
        <a:ext cx="1511608" cy="1511608"/>
      </dsp:txXfrm>
    </dsp:sp>
    <dsp:sp modelId="{F00D89EA-97BF-DA48-85B3-4C81A5F5EF73}">
      <dsp:nvSpPr>
        <dsp:cNvPr id="0" name=""/>
        <dsp:cNvSpPr/>
      </dsp:nvSpPr>
      <dsp:spPr>
        <a:xfrm rot="2560369">
          <a:off x="5047888" y="3734028"/>
          <a:ext cx="198569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8569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42209" y="3743390"/>
        <a:ext cx="9928" cy="9928"/>
      </dsp:txXfrm>
    </dsp:sp>
    <dsp:sp modelId="{7DB2B9FB-EBF0-8344-9B56-7D0493426CF3}">
      <dsp:nvSpPr>
        <dsp:cNvPr id="0" name=""/>
        <dsp:cNvSpPr/>
      </dsp:nvSpPr>
      <dsp:spPr>
        <a:xfrm>
          <a:off x="4937173" y="3471273"/>
          <a:ext cx="2137736" cy="2137736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35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CLICMHEALLADH</a:t>
          </a:r>
        </a:p>
      </dsp:txBody>
      <dsp:txXfrm>
        <a:off x="5250237" y="3784337"/>
        <a:ext cx="1511608" cy="1511608"/>
      </dsp:txXfrm>
    </dsp:sp>
    <dsp:sp modelId="{4287B300-1595-684F-861F-CFE6C517D26D}">
      <dsp:nvSpPr>
        <dsp:cNvPr id="0" name=""/>
        <dsp:cNvSpPr/>
      </dsp:nvSpPr>
      <dsp:spPr>
        <a:xfrm rot="5130532">
          <a:off x="4272499" y="4034285"/>
          <a:ext cx="14821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821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42902" y="4044906"/>
        <a:ext cx="7410" cy="7410"/>
      </dsp:txXfrm>
    </dsp:sp>
    <dsp:sp modelId="{235CBA11-4807-FE42-BEAA-63923139E82E}">
      <dsp:nvSpPr>
        <dsp:cNvPr id="0" name=""/>
        <dsp:cNvSpPr/>
      </dsp:nvSpPr>
      <dsp:spPr>
        <a:xfrm>
          <a:off x="3367239" y="4119209"/>
          <a:ext cx="2137736" cy="2137736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800" b="1" i="0" kern="1200" baseline="0">
              <a:latin typeface="Arial" panose="020B0604020202020204" pitchFamily="34" charset="0"/>
              <a:cs typeface="Arial" panose="020B0604020202020204" pitchFamily="34" charset="0"/>
            </a:rPr>
            <a:t>AOIR AGUS SCIGAITHRIS</a:t>
          </a:r>
        </a:p>
      </dsp:txBody>
      <dsp:txXfrm>
        <a:off x="3680303" y="4432273"/>
        <a:ext cx="1511608" cy="1511608"/>
      </dsp:txXfrm>
    </dsp:sp>
    <dsp:sp modelId="{C78D064F-75D8-C143-970E-7DEA722A6026}">
      <dsp:nvSpPr>
        <dsp:cNvPr id="0" name=""/>
        <dsp:cNvSpPr/>
      </dsp:nvSpPr>
      <dsp:spPr>
        <a:xfrm rot="8100000">
          <a:off x="3466069" y="3700620"/>
          <a:ext cx="13867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3867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72656" y="3714600"/>
        <a:ext cx="693" cy="693"/>
      </dsp:txXfrm>
    </dsp:sp>
    <dsp:sp modelId="{B7CA14AD-3EC3-3A4C-8B8C-B8B426DE06B2}">
      <dsp:nvSpPr>
        <dsp:cNvPr id="0" name=""/>
        <dsp:cNvSpPr/>
      </dsp:nvSpPr>
      <dsp:spPr>
        <a:xfrm>
          <a:off x="1432041" y="3457618"/>
          <a:ext cx="2458844" cy="2137736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20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EAGARTHÓIREACHT MHEALLTACH</a:t>
          </a:r>
        </a:p>
      </dsp:txBody>
      <dsp:txXfrm>
        <a:off x="1792130" y="3770682"/>
        <a:ext cx="1738666" cy="1511608"/>
      </dsp:txXfrm>
    </dsp:sp>
    <dsp:sp modelId="{0E04462F-93DE-7644-B5FC-CCCF05D2DB33}">
      <dsp:nvSpPr>
        <dsp:cNvPr id="0" name=""/>
        <dsp:cNvSpPr/>
      </dsp:nvSpPr>
      <dsp:spPr>
        <a:xfrm>
          <a:off x="3088246" y="2914936"/>
          <a:ext cx="146889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6889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58018" y="2925590"/>
        <a:ext cx="7344" cy="7344"/>
      </dsp:txXfrm>
    </dsp:sp>
    <dsp:sp modelId="{61D1F735-2D50-CF48-9BDE-96E9A9832EE7}">
      <dsp:nvSpPr>
        <dsp:cNvPr id="0" name=""/>
        <dsp:cNvSpPr/>
      </dsp:nvSpPr>
      <dsp:spPr>
        <a:xfrm>
          <a:off x="764607" y="1860394"/>
          <a:ext cx="2470528" cy="2137736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ga-IE" sz="1050" b="1" kern="1200" baseline="0" dirty="0">
              <a:latin typeface="Arial" panose="020B0604020202020204" pitchFamily="34" charset="0"/>
              <a:cs typeface="Arial" panose="020B0604020202020204" pitchFamily="34" charset="0"/>
            </a:rPr>
            <a:t>DOMHAINBHRIONNUITHE</a:t>
          </a:r>
        </a:p>
      </dsp:txBody>
      <dsp:txXfrm>
        <a:off x="1126407" y="2173458"/>
        <a:ext cx="1746928" cy="1511608"/>
      </dsp:txXfrm>
    </dsp:sp>
    <dsp:sp modelId="{A5463E4A-0907-BB4D-9227-BD9B55FC2D20}">
      <dsp:nvSpPr>
        <dsp:cNvPr id="0" name=""/>
        <dsp:cNvSpPr/>
      </dsp:nvSpPr>
      <dsp:spPr>
        <a:xfrm rot="13485245">
          <a:off x="3409538" y="2110529"/>
          <a:ext cx="7561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75611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445453" y="2122965"/>
        <a:ext cx="3780" cy="3780"/>
      </dsp:txXfrm>
    </dsp:sp>
    <dsp:sp modelId="{8FC7E24F-4B24-7D4F-AB7F-527346114067}">
      <dsp:nvSpPr>
        <dsp:cNvPr id="0" name=""/>
        <dsp:cNvSpPr/>
      </dsp:nvSpPr>
      <dsp:spPr>
        <a:xfrm>
          <a:off x="1592587" y="276816"/>
          <a:ext cx="2137736" cy="21377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5651" y="589880"/>
        <a:ext cx="1511608" cy="151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28599A34-7F1B-CF47-88EB-DC92BBB2385A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B50F3C3D-E687-1A4F-8A8F-65D09B619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14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9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9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71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0ed8457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100ed8457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11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62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5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15BD-1B40-2850-DFEB-80D4026D5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2F035-D18C-75A8-D54D-BD545F745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4C08C-8A36-4FE7-E0C3-83EAC601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7C82A-23B8-F142-9493-8B4BC954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5E9CE-90BF-D13F-D6C5-34497663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2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B3BC-203E-9235-C8F1-83CFE626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8F2FC-C053-60D6-893C-9240173B0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FB978-7030-F6DA-541B-246EA75E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EF9-37F9-2309-0604-A1227D6F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C2B8-9E1D-9569-EEFE-B1B05C86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7CEE8-6912-06DE-AC90-C4A9AE36B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C4BD8-0091-C22B-66F5-7C557F80B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4C94-C3D5-9E8C-61ED-7A2F3178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7216-C352-E749-56CB-AF8D7E51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BDC0F-1AB7-B397-E298-5E18C5EF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67BD-C068-DFEB-C536-13A6B55F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4B53-49EC-94E1-B4DF-C8B59E37F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66667-A7E7-A27E-E9CA-5B0CFE5D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55EF3-5425-FD71-7A8B-62925220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9B2D-B00C-AD13-4AFE-4E3161F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26DC-567A-A2E6-C4D1-8C0100F3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D95EC-911D-344D-D378-E21A4C2D7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3BFDB-FD27-AAF0-ED92-347E16E1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6FB57-AF16-D722-1FC8-F78BDB7E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7F2A-B763-87B0-027D-F72C6FDE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6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9C7F-C619-278F-1DA0-4B25E699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4586-8E21-3AA7-9942-17F00438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FDDE9-40DB-8397-1792-3C326BA8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38A33-5C58-D244-0B63-717FE27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DDC5-552B-94ED-343D-B2213EEE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47DF1-7147-490B-E2B5-68358841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4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07F8-BF97-FD8D-59EC-DA36669D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5282-AEFF-B690-71E1-C2242CB43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CA489-32B9-0429-7BDC-F31BEA819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E47AF-E532-C72F-6D4C-7ECBE03B5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89045-E06E-57DA-18DA-E9B6E1E06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88978-F030-19F3-8F88-8479F3E8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75BFE-BCC3-058B-2397-C4647F22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BE395-A6AF-AD94-45DC-A60B43AA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580B-D3A5-02A9-542A-0D8CFAC8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FD254-3FEE-4339-0272-73129763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D7EC4-6B77-B729-029B-1B583363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2C5E2-EA87-F5C6-8318-FFD38708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35CFF-6E55-CE48-5E5B-D55FE401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33660-D814-37F0-81FE-AA524CEA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0858-3AC8-9A57-711C-9974E851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C015-C3C7-9B5D-44B4-10C1AAC5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AE967-12B6-A208-FDDE-653B1F2E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C482D-B2E7-ECD7-B82C-6FD580A90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2A710-7F5D-35F1-2AB4-19D1E246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DAD0-7741-FC1B-9CD3-B505D136E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4CFD7-56B8-D695-BA18-A5830C0B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3747-7B12-7FA2-0B4F-A0D98CF5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E8A0A-4FA5-9820-71BE-D4C3338E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9AAB6-0585-1D42-2394-B680C8660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B5C59-C335-1A22-CBFB-568BFBCF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2DA30-DA2F-9391-3DEB-A61718BE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DDC80-BB71-3014-5ED3-83B53823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C9926-34ED-8531-A357-2583BB85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B4771-18C2-8D61-633F-2C60D37D3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D65F7-7691-890A-1752-69EFA6B10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BD49263-4269-DA41-BA37-2F477D19BBDD}" type="datetimeFigureOut">
              <a:rPr lang="en-US" smtClean="0"/>
              <a:pPr/>
              <a:t>11/13/23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33EC3-2CA4-850F-C10E-0E31631D3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797F7-67CA-3900-6325-1F0A1291C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E983CDE-BCE3-1F4D-B264-55A794F9B4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svg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Oecpti7Qf8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microsoft.com/office/2007/relationships/hdphoto" Target="../media/hdphoto4.wdp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63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emf"/><Relationship Id="rId7" Type="http://schemas.openxmlformats.org/officeDocument/2006/relationships/image" Target="../media/image3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hyperlink" Target="mailto:info@medialiteracyireland.ie" TargetMode="External"/><Relationship Id="rId4" Type="http://schemas.openxmlformats.org/officeDocument/2006/relationships/hyperlink" Target="mailto:info@cnam.ie" TargetMode="External"/><Relationship Id="rId9" Type="http://schemas.openxmlformats.org/officeDocument/2006/relationships/comments" Target="../comments/commen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30F4A6-0364-2866-C8CC-D95CDC90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9" y="0"/>
            <a:ext cx="11844336" cy="7007177"/>
          </a:xfrm>
          <a:prstGeom prst="rect">
            <a:avLst/>
          </a:prstGeom>
        </p:spPr>
      </p:pic>
      <p:sp>
        <p:nvSpPr>
          <p:cNvPr id="3" name="Google Shape;157;p1">
            <a:extLst>
              <a:ext uri="{FF2B5EF4-FFF2-40B4-BE49-F238E27FC236}">
                <a16:creationId xmlns:a16="http://schemas.microsoft.com/office/drawing/2014/main" id="{6FE12B3A-72DA-DCB8-DF1C-F32A6700E18D}"/>
              </a:ext>
            </a:extLst>
          </p:cNvPr>
          <p:cNvSpPr txBox="1"/>
          <p:nvPr/>
        </p:nvSpPr>
        <p:spPr>
          <a:xfrm>
            <a:off x="1275554" y="3359384"/>
            <a:ext cx="9779005" cy="1477287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IE" sz="4500" b="1" dirty="0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BÍODH TUISCINT AGAT AR NA MEÁIN</a:t>
            </a:r>
            <a:endParaRPr lang="ga-IE" sz="4500" b="1" u="none" strike="noStrike" cap="none" dirty="0">
              <a:solidFill>
                <a:srgbClr val="2DD8DB"/>
              </a:solidFill>
              <a:latin typeface="Arial Rounded MT Bold" panose="020F0704030504030204" pitchFamily="34" charset="77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Google Shape;157;p1">
            <a:extLst>
              <a:ext uri="{FF2B5EF4-FFF2-40B4-BE49-F238E27FC236}">
                <a16:creationId xmlns:a16="http://schemas.microsoft.com/office/drawing/2014/main" id="{522C51DE-BE3D-31B3-91E0-571AFB0946C1}"/>
              </a:ext>
            </a:extLst>
          </p:cNvPr>
          <p:cNvSpPr txBox="1"/>
          <p:nvPr/>
        </p:nvSpPr>
        <p:spPr>
          <a:xfrm>
            <a:off x="2807196" y="4762483"/>
            <a:ext cx="7136781" cy="1231066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300"/>
            </a:pPr>
            <a:r>
              <a:rPr lang="en-US" sz="32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STOP  </a:t>
            </a:r>
            <a:r>
              <a:rPr lang="en-US" sz="3200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SMAOINIGH  </a:t>
            </a:r>
            <a:r>
              <a:rPr lang="en-US" sz="3200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SEICEÁIL</a:t>
            </a:r>
            <a:endParaRPr lang="en-GB" sz="3200" b="1" dirty="0">
              <a:solidFill>
                <a:srgbClr val="FD9D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200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ga-IE" sz="3300" b="1" u="none" strike="noStrike" cap="none" dirty="0">
              <a:solidFill>
                <a:srgbClr val="FD9DC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US" sz="1000" b="1" u="none" strike="noStrike" cap="none" dirty="0">
              <a:solidFill>
                <a:srgbClr val="FD9DC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D5498C-C462-0EAC-B8F9-44208AC55BEA}"/>
              </a:ext>
            </a:extLst>
          </p:cNvPr>
          <p:cNvGrpSpPr/>
          <p:nvPr/>
        </p:nvGrpSpPr>
        <p:grpSpPr>
          <a:xfrm>
            <a:off x="2467707" y="5639799"/>
            <a:ext cx="3697349" cy="965974"/>
            <a:chOff x="1432874" y="2469823"/>
            <a:chExt cx="8371002" cy="21870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71D719-C7EA-8D95-BBF1-8366A4AE13EE}"/>
                </a:ext>
              </a:extLst>
            </p:cNvPr>
            <p:cNvSpPr/>
            <p:nvPr/>
          </p:nvSpPr>
          <p:spPr>
            <a:xfrm>
              <a:off x="1432874" y="2469823"/>
              <a:ext cx="8371002" cy="21870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5754B9-0635-AC23-6ECA-650DBE1F6BE4}"/>
                </a:ext>
              </a:extLst>
            </p:cNvPr>
            <p:cNvGrpSpPr/>
            <p:nvPr/>
          </p:nvGrpSpPr>
          <p:grpSpPr>
            <a:xfrm>
              <a:off x="1613141" y="2603620"/>
              <a:ext cx="7698138" cy="1892300"/>
              <a:chOff x="1613141" y="2603620"/>
              <a:chExt cx="7698138" cy="1892300"/>
            </a:xfrm>
          </p:grpSpPr>
          <p:pic>
            <p:nvPicPr>
              <p:cNvPr id="12" name="Picture 11" descr="A black background with green text&#10;&#10;Description automatically generated">
                <a:extLst>
                  <a:ext uri="{FF2B5EF4-FFF2-40B4-BE49-F238E27FC236}">
                    <a16:creationId xmlns:a16="http://schemas.microsoft.com/office/drawing/2014/main" id="{B1D0A1A5-80F7-F11C-D99C-252A99095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2806" b="25782"/>
              <a:stretch/>
            </p:blipFill>
            <p:spPr>
              <a:xfrm>
                <a:off x="1613141" y="2654573"/>
                <a:ext cx="3508314" cy="1800000"/>
              </a:xfrm>
              <a:prstGeom prst="rect">
                <a:avLst/>
              </a:prstGeom>
            </p:spPr>
          </p:pic>
          <p:pic>
            <p:nvPicPr>
              <p:cNvPr id="13" name="Picture 12" descr="A yellow and white logo&#10;&#10;Description automatically generated">
                <a:extLst>
                  <a:ext uri="{FF2B5EF4-FFF2-40B4-BE49-F238E27FC236}">
                    <a16:creationId xmlns:a16="http://schemas.microsoft.com/office/drawing/2014/main" id="{BF044A8D-491E-D5D1-00DC-4698CACCB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4579" y="2603620"/>
                <a:ext cx="4076700" cy="1892300"/>
              </a:xfrm>
              <a:prstGeom prst="rect">
                <a:avLst/>
              </a:prstGeom>
            </p:spPr>
          </p:pic>
        </p:grpSp>
      </p:grp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F64F474-EF78-04B1-BF4D-863065E28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08" y="5466427"/>
            <a:ext cx="2853254" cy="13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9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B276B-4CB6-F2E6-396D-D2BA6B971A25}"/>
              </a:ext>
            </a:extLst>
          </p:cNvPr>
          <p:cNvSpPr txBox="1"/>
          <p:nvPr/>
        </p:nvSpPr>
        <p:spPr>
          <a:xfrm>
            <a:off x="1989676" y="1697851"/>
            <a:ext cx="774215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a-I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D'fhéadfaimis go léir a bheith in</a:t>
            </a:r>
            <a:r>
              <a:rPr lang="en-I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</a:t>
            </a:r>
            <a:r>
              <a:rPr lang="ga-I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ga-I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gCRUTHAITHEOIRÍ MEÁN DIGITEACH </a:t>
            </a:r>
          </a:p>
        </p:txBody>
      </p:sp>
      <p:pic>
        <p:nvPicPr>
          <p:cNvPr id="7" name="Graphic 6" descr="Add with solid fill">
            <a:extLst>
              <a:ext uri="{FF2B5EF4-FFF2-40B4-BE49-F238E27FC236}">
                <a16:creationId xmlns:a16="http://schemas.microsoft.com/office/drawing/2014/main" id="{A925154E-B96B-58F8-C54B-2F87BC269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9799" y="5527022"/>
            <a:ext cx="540000" cy="5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B9115-FA5F-B218-23D5-499B12684546}"/>
              </a:ext>
            </a:extLst>
          </p:cNvPr>
          <p:cNvSpPr txBox="1"/>
          <p:nvPr/>
        </p:nvSpPr>
        <p:spPr>
          <a:xfrm>
            <a:off x="7916218" y="5311799"/>
            <a:ext cx="75822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a-IE" sz="5500">
                <a:solidFill>
                  <a:srgbClr val="D8C9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11" name="Graphic 10" descr="Add with solid fill">
            <a:extLst>
              <a:ext uri="{FF2B5EF4-FFF2-40B4-BE49-F238E27FC236}">
                <a16:creationId xmlns:a16="http://schemas.microsoft.com/office/drawing/2014/main" id="{10D2005B-E2DC-DCC8-F5DA-595B4143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0085" y="5519055"/>
            <a:ext cx="540000" cy="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6E0B32-397D-0602-841B-5F59E9AA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10" y="250148"/>
            <a:ext cx="2328415" cy="3691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5F3894-71DD-BF79-32BE-78930330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774" y="0"/>
            <a:ext cx="2433875" cy="381402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EDDC173-27AD-786C-47AE-C1BEA1B98E6E}"/>
              </a:ext>
            </a:extLst>
          </p:cNvPr>
          <p:cNvGrpSpPr/>
          <p:nvPr/>
        </p:nvGrpSpPr>
        <p:grpSpPr>
          <a:xfrm>
            <a:off x="5825669" y="4528223"/>
            <a:ext cx="2328415" cy="1848562"/>
            <a:chOff x="5825669" y="4528223"/>
            <a:chExt cx="2328415" cy="1848562"/>
          </a:xfrm>
        </p:grpSpPr>
        <p:sp>
          <p:nvSpPr>
            <p:cNvPr id="13" name="Google Shape;255;p5">
              <a:extLst>
                <a:ext uri="{FF2B5EF4-FFF2-40B4-BE49-F238E27FC236}">
                  <a16:creationId xmlns:a16="http://schemas.microsoft.com/office/drawing/2014/main" id="{19764D93-0410-4B12-B6BF-7533D481887F}"/>
                </a:ext>
              </a:extLst>
            </p:cNvPr>
            <p:cNvSpPr txBox="1"/>
            <p:nvPr/>
          </p:nvSpPr>
          <p:spPr>
            <a:xfrm>
              <a:off x="5825669" y="4528223"/>
              <a:ext cx="2328415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SMAOINEAMH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5A55AA-C8DB-0438-ECC0-E7BB91E2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81181">
              <a:off x="6053117" y="5188785"/>
              <a:ext cx="1723188" cy="1188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9A65FB-4AB0-6BD6-8AFD-1F481F0C914B}"/>
              </a:ext>
            </a:extLst>
          </p:cNvPr>
          <p:cNvGrpSpPr/>
          <p:nvPr/>
        </p:nvGrpSpPr>
        <p:grpSpPr>
          <a:xfrm>
            <a:off x="8314268" y="4533361"/>
            <a:ext cx="3759200" cy="2081998"/>
            <a:chOff x="8314268" y="4533361"/>
            <a:chExt cx="3759200" cy="2081998"/>
          </a:xfrm>
        </p:grpSpPr>
        <p:sp>
          <p:nvSpPr>
            <p:cNvPr id="10" name="Google Shape;255;p5">
              <a:extLst>
                <a:ext uri="{FF2B5EF4-FFF2-40B4-BE49-F238E27FC236}">
                  <a16:creationId xmlns:a16="http://schemas.microsoft.com/office/drawing/2014/main" id="{BD64B3D6-8E71-50C7-D79E-A1337EAF009A}"/>
                </a:ext>
              </a:extLst>
            </p:cNvPr>
            <p:cNvSpPr txBox="1"/>
            <p:nvPr/>
          </p:nvSpPr>
          <p:spPr>
            <a:xfrm>
              <a:off x="8314268" y="4533361"/>
              <a:ext cx="3759200" cy="7694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IE" sz="2200" b="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INNEACHAIR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lang="en-IE" sz="2200" b="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DO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NA MEÁIN DHIGITEACHA</a:t>
              </a:r>
              <a:r>
                <a:rPr lang="ga-IE" sz="2200" b="1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6954CB-3C98-3AF7-62A2-D3CEE0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7393" y="5355359"/>
              <a:ext cx="2725115" cy="126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E13C6F-DCDB-62DF-2B33-53FC963A9EC7}"/>
              </a:ext>
            </a:extLst>
          </p:cNvPr>
          <p:cNvGrpSpPr/>
          <p:nvPr/>
        </p:nvGrpSpPr>
        <p:grpSpPr>
          <a:xfrm>
            <a:off x="3112194" y="4519000"/>
            <a:ext cx="2328415" cy="1960084"/>
            <a:chOff x="3112194" y="4519000"/>
            <a:chExt cx="2328415" cy="1960084"/>
          </a:xfrm>
        </p:grpSpPr>
        <p:sp>
          <p:nvSpPr>
            <p:cNvPr id="4" name="Google Shape;255;p5">
              <a:extLst>
                <a:ext uri="{FF2B5EF4-FFF2-40B4-BE49-F238E27FC236}">
                  <a16:creationId xmlns:a16="http://schemas.microsoft.com/office/drawing/2014/main" id="{60CA9A9F-BF56-DF16-FD5F-328C0A2926B8}"/>
                </a:ext>
              </a:extLst>
            </p:cNvPr>
            <p:cNvSpPr txBox="1"/>
            <p:nvPr/>
          </p:nvSpPr>
          <p:spPr>
            <a:xfrm>
              <a:off x="3112194" y="4519000"/>
              <a:ext cx="2328415" cy="76940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NA MEÁIN DHIGITEACHA</a:t>
              </a:r>
              <a:r>
                <a:rPr lang="ga-IE" sz="22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18760-3680-69F2-65C5-5649F84F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769" y="5147084"/>
              <a:ext cx="1738502" cy="1332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B1BF92-40C5-3B35-1DAF-B2611D879520}"/>
              </a:ext>
            </a:extLst>
          </p:cNvPr>
          <p:cNvGrpSpPr/>
          <p:nvPr/>
        </p:nvGrpSpPr>
        <p:grpSpPr>
          <a:xfrm>
            <a:off x="234305" y="4510794"/>
            <a:ext cx="2328414" cy="1706902"/>
            <a:chOff x="234305" y="4510794"/>
            <a:chExt cx="2328414" cy="1706902"/>
          </a:xfrm>
        </p:grpSpPr>
        <p:sp>
          <p:nvSpPr>
            <p:cNvPr id="3" name="Google Shape;254;p5">
              <a:extLst>
                <a:ext uri="{FF2B5EF4-FFF2-40B4-BE49-F238E27FC236}">
                  <a16:creationId xmlns:a16="http://schemas.microsoft.com/office/drawing/2014/main" id="{5FF8C821-9A28-1796-4240-C4964454750D}"/>
                </a:ext>
              </a:extLst>
            </p:cNvPr>
            <p:cNvSpPr txBox="1"/>
            <p:nvPr/>
          </p:nvSpPr>
          <p:spPr>
            <a:xfrm>
              <a:off x="234305" y="4510794"/>
              <a:ext cx="2328414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ga-IE" sz="2200" b="1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IDIRLÍON</a:t>
              </a:r>
              <a:r>
                <a:rPr lang="ga-IE" sz="2200" b="0" i="0" u="none" strike="noStrike" cap="none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DAF464-88CD-F96E-8904-5E909A58C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243107">
              <a:off x="811495" y="5054793"/>
              <a:ext cx="1065806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18C561-4CD1-5C57-CF04-6270B34D50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458" y="973164"/>
            <a:ext cx="8825542" cy="5884836"/>
          </a:xfrm>
          <a:prstGeom prst="rect">
            <a:avLst/>
          </a:prstGeom>
        </p:spPr>
      </p:pic>
      <p:sp>
        <p:nvSpPr>
          <p:cNvPr id="3" name="Google Shape;253;p5">
            <a:extLst>
              <a:ext uri="{FF2B5EF4-FFF2-40B4-BE49-F238E27FC236}">
                <a16:creationId xmlns:a16="http://schemas.microsoft.com/office/drawing/2014/main" id="{5A61617C-3C8A-D239-333C-8F8129C5B13B}"/>
              </a:ext>
            </a:extLst>
          </p:cNvPr>
          <p:cNvSpPr txBox="1"/>
          <p:nvPr/>
        </p:nvSpPr>
        <p:spPr>
          <a:xfrm>
            <a:off x="350158" y="781945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4CD10-AD1B-53A6-DF8F-427569D92ABC}"/>
              </a:ext>
            </a:extLst>
          </p:cNvPr>
          <p:cNvSpPr txBox="1"/>
          <p:nvPr/>
        </p:nvSpPr>
        <p:spPr>
          <a:xfrm>
            <a:off x="472815" y="2521059"/>
            <a:ext cx="4099185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ga-IE" sz="2500" b="1">
                <a:latin typeface="Arial" panose="020B0604020202020204" pitchFamily="34" charset="0"/>
                <a:cs typeface="Arial" panose="020B0604020202020204" pitchFamily="34" charset="0"/>
              </a:rPr>
              <a:t>Plúchta ag eolais</a:t>
            </a:r>
            <a:r>
              <a:rPr lang="ga-IE" sz="2500">
                <a:latin typeface="Arial" panose="020B0604020202020204" pitchFamily="34" charset="0"/>
                <a:cs typeface="Arial" panose="020B0604020202020204" pitchFamily="34" charset="0"/>
              </a:rPr>
              <a:t> ag teacht ó </a:t>
            </a:r>
            <a:r>
              <a:rPr lang="ga-IE" sz="2500" b="1">
                <a:latin typeface="Arial" panose="020B0604020202020204" pitchFamily="34" charset="0"/>
                <a:cs typeface="Arial" panose="020B0604020202020204" pitchFamily="34" charset="0"/>
              </a:rPr>
              <a:t>go leor foinsí éagsúla</a:t>
            </a:r>
            <a:r>
              <a:rPr lang="ga-IE" sz="250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0490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F141D-F78B-10B5-8BDF-E392583BBA2D}"/>
              </a:ext>
            </a:extLst>
          </p:cNvPr>
          <p:cNvSpPr txBox="1"/>
          <p:nvPr/>
        </p:nvSpPr>
        <p:spPr>
          <a:xfrm>
            <a:off x="675741" y="2379687"/>
            <a:ext cx="469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a-IE" sz="2800" dirty="0">
                <a:latin typeface="Arial" panose="020B0604020202020204" pitchFamily="34" charset="0"/>
                <a:cs typeface="Arial" panose="020B0604020202020204" pitchFamily="34" charset="0"/>
              </a:rPr>
              <a:t>... agus </a:t>
            </a:r>
            <a:r>
              <a:rPr lang="en-IE" sz="28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IE" sz="2800" dirty="0">
                <a:latin typeface="Arial" panose="020B0604020202020204" pitchFamily="34" charset="0"/>
                <a:cs typeface="Arial" panose="020B0604020202020204" pitchFamily="34" charset="0"/>
              </a:rPr>
              <a:t> BHEALAÍ </a:t>
            </a:r>
            <a:r>
              <a:rPr lang="ga-IE" sz="2800" dirty="0">
                <a:latin typeface="Arial" panose="020B0604020202020204" pitchFamily="34" charset="0"/>
                <a:cs typeface="Arial" panose="020B0604020202020204" pitchFamily="34" charset="0"/>
              </a:rPr>
              <a:t>DIFRIÚLA!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21592-9357-1D1E-2E5E-5EA6A69BDEAA}"/>
              </a:ext>
            </a:extLst>
          </p:cNvPr>
          <p:cNvGrpSpPr/>
          <p:nvPr/>
        </p:nvGrpSpPr>
        <p:grpSpPr>
          <a:xfrm>
            <a:off x="9480319" y="3082921"/>
            <a:ext cx="2116952" cy="1692000"/>
            <a:chOff x="9581919" y="2998255"/>
            <a:chExt cx="2116952" cy="1692000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CA6A0B7-835A-8F91-1205-F9C11360063F}"/>
                </a:ext>
              </a:extLst>
            </p:cNvPr>
            <p:cNvSpPr>
              <a:spLocks/>
            </p:cNvSpPr>
            <p:nvPr/>
          </p:nvSpPr>
          <p:spPr>
            <a:xfrm>
              <a:off x="9581919" y="2998255"/>
              <a:ext cx="2116952" cy="1692000"/>
            </a:xfrm>
            <a:prstGeom prst="hexagon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9A5032-2139-ADCA-28A9-368ECDE36CC9}"/>
                </a:ext>
              </a:extLst>
            </p:cNvPr>
            <p:cNvSpPr txBox="1"/>
            <p:nvPr/>
          </p:nvSpPr>
          <p:spPr>
            <a:xfrm>
              <a:off x="10129590" y="4197394"/>
              <a:ext cx="10935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FUAIM</a:t>
              </a:r>
            </a:p>
          </p:txBody>
        </p:sp>
        <p:pic>
          <p:nvPicPr>
            <p:cNvPr id="13" name="Graphic 12" descr="Headphones with solid fill">
              <a:extLst>
                <a:ext uri="{FF2B5EF4-FFF2-40B4-BE49-F238E27FC236}">
                  <a16:creationId xmlns:a16="http://schemas.microsoft.com/office/drawing/2014/main" id="{208A9388-1CD8-7D46-B4B7-BDED8EA0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189779" y="3249128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963CC8-D12F-8E8A-F544-0F1726104506}"/>
              </a:ext>
            </a:extLst>
          </p:cNvPr>
          <p:cNvGrpSpPr/>
          <p:nvPr/>
        </p:nvGrpSpPr>
        <p:grpSpPr>
          <a:xfrm>
            <a:off x="9496784" y="1197291"/>
            <a:ext cx="2116952" cy="1692000"/>
            <a:chOff x="9530650" y="841690"/>
            <a:chExt cx="2116952" cy="1692000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B6EF7E91-E3E0-37F9-8254-80E62077E005}"/>
                </a:ext>
              </a:extLst>
            </p:cNvPr>
            <p:cNvSpPr>
              <a:spLocks/>
            </p:cNvSpPr>
            <p:nvPr/>
          </p:nvSpPr>
          <p:spPr>
            <a:xfrm>
              <a:off x="9530650" y="841690"/>
              <a:ext cx="2116952" cy="1692000"/>
            </a:xfrm>
            <a:prstGeom prst="hexagon">
              <a:avLst/>
            </a:prstGeom>
            <a:solidFill>
              <a:srgbClr val="3A9FD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D7F3D1-5DD4-4CEE-1CA6-EEF1E25A3936}"/>
                </a:ext>
              </a:extLst>
            </p:cNvPr>
            <p:cNvSpPr txBox="1"/>
            <p:nvPr/>
          </p:nvSpPr>
          <p:spPr>
            <a:xfrm>
              <a:off x="10068527" y="2082693"/>
              <a:ext cx="1061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FÍSEÁN</a:t>
              </a:r>
            </a:p>
          </p:txBody>
        </p:sp>
        <p:pic>
          <p:nvPicPr>
            <p:cNvPr id="15" name="Graphic 14" descr="Presentation with media with solid fill">
              <a:extLst>
                <a:ext uri="{FF2B5EF4-FFF2-40B4-BE49-F238E27FC236}">
                  <a16:creationId xmlns:a16="http://schemas.microsoft.com/office/drawing/2014/main" id="{A0823FB1-2543-A2B6-DA10-BAF11DAE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9527" y="112114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4AB3C6-A4FB-AF86-D42D-98BF2BC69F1D}"/>
              </a:ext>
            </a:extLst>
          </p:cNvPr>
          <p:cNvGrpSpPr/>
          <p:nvPr/>
        </p:nvGrpSpPr>
        <p:grpSpPr>
          <a:xfrm>
            <a:off x="7616562" y="232864"/>
            <a:ext cx="2116952" cy="1692000"/>
            <a:chOff x="7599629" y="-38070"/>
            <a:chExt cx="2116952" cy="1692000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D0B94234-550F-9205-BA1B-F262D675E711}"/>
                </a:ext>
              </a:extLst>
            </p:cNvPr>
            <p:cNvSpPr>
              <a:spLocks/>
            </p:cNvSpPr>
            <p:nvPr/>
          </p:nvSpPr>
          <p:spPr>
            <a:xfrm>
              <a:off x="7599629" y="-38070"/>
              <a:ext cx="2116952" cy="1692000"/>
            </a:xfrm>
            <a:prstGeom prst="hexagon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5A0492-B265-D83A-2BAE-BFFCB8CC4D6F}"/>
                </a:ext>
              </a:extLst>
            </p:cNvPr>
            <p:cNvSpPr txBox="1"/>
            <p:nvPr/>
          </p:nvSpPr>
          <p:spPr>
            <a:xfrm>
              <a:off x="8197025" y="1064978"/>
              <a:ext cx="90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TÉACS</a:t>
              </a:r>
            </a:p>
          </p:txBody>
        </p:sp>
        <p:pic>
          <p:nvPicPr>
            <p:cNvPr id="17" name="Graphic 16" descr="Chat bubble with solid fill">
              <a:extLst>
                <a:ext uri="{FF2B5EF4-FFF2-40B4-BE49-F238E27FC236}">
                  <a16:creationId xmlns:a16="http://schemas.microsoft.com/office/drawing/2014/main" id="{5FB2089C-F7D0-A211-69A2-CE8DF3C9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09850" y="264312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AC604B-1424-A0AD-9787-0176F4A2300D}"/>
              </a:ext>
            </a:extLst>
          </p:cNvPr>
          <p:cNvGrpSpPr/>
          <p:nvPr/>
        </p:nvGrpSpPr>
        <p:grpSpPr>
          <a:xfrm>
            <a:off x="7631945" y="2102159"/>
            <a:ext cx="2116952" cy="1692000"/>
            <a:chOff x="7631945" y="2000558"/>
            <a:chExt cx="2116952" cy="1692000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09BA94A-E67B-3B55-490B-9D35C7C286AF}"/>
                </a:ext>
              </a:extLst>
            </p:cNvPr>
            <p:cNvSpPr>
              <a:spLocks/>
            </p:cNvSpPr>
            <p:nvPr/>
          </p:nvSpPr>
          <p:spPr>
            <a:xfrm>
              <a:off x="7631945" y="2000558"/>
              <a:ext cx="2116952" cy="1692000"/>
            </a:xfrm>
            <a:prstGeom prst="hexagon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0423AC-13E8-2C2B-64BF-61E9961859D8}"/>
                </a:ext>
              </a:extLst>
            </p:cNvPr>
            <p:cNvSpPr txBox="1"/>
            <p:nvPr/>
          </p:nvSpPr>
          <p:spPr>
            <a:xfrm>
              <a:off x="8136351" y="3152318"/>
              <a:ext cx="11095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ÍOMHA</a:t>
              </a:r>
            </a:p>
          </p:txBody>
        </p:sp>
        <p:pic>
          <p:nvPicPr>
            <p:cNvPr id="19" name="Graphic 18" descr="Image with solid fill">
              <a:extLst>
                <a:ext uri="{FF2B5EF4-FFF2-40B4-BE49-F238E27FC236}">
                  <a16:creationId xmlns:a16="http://schemas.microsoft.com/office/drawing/2014/main" id="{9FD929B2-DD75-30C4-8EB7-5DC2D36AB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55933" y="2226960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8E0D61-7B8F-64DC-7858-20BE6EDC6EF3}"/>
              </a:ext>
            </a:extLst>
          </p:cNvPr>
          <p:cNvGrpSpPr/>
          <p:nvPr/>
        </p:nvGrpSpPr>
        <p:grpSpPr>
          <a:xfrm>
            <a:off x="7631945" y="3996232"/>
            <a:ext cx="2116952" cy="1692000"/>
            <a:chOff x="7631945" y="4063963"/>
            <a:chExt cx="2116952" cy="1692000"/>
          </a:xfrm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0947216C-BD32-BF0F-E9CF-CBED3D2AA8D3}"/>
                </a:ext>
              </a:extLst>
            </p:cNvPr>
            <p:cNvSpPr>
              <a:spLocks/>
            </p:cNvSpPr>
            <p:nvPr/>
          </p:nvSpPr>
          <p:spPr>
            <a:xfrm>
              <a:off x="7631945" y="4063963"/>
              <a:ext cx="2116952" cy="1692000"/>
            </a:xfrm>
            <a:prstGeom prst="hexagon">
              <a:avLst/>
            </a:prstGeom>
            <a:solidFill>
              <a:srgbClr val="DC62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Bar chart with solid fill">
              <a:extLst>
                <a:ext uri="{FF2B5EF4-FFF2-40B4-BE49-F238E27FC236}">
                  <a16:creationId xmlns:a16="http://schemas.microsoft.com/office/drawing/2014/main" id="{FA63292D-0604-55B3-6FD3-0C24A8E9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23556" y="419739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141FF9-BFD9-4A27-5FE9-F4DB043C8EC0}"/>
                </a:ext>
              </a:extLst>
            </p:cNvPr>
            <p:cNvSpPr txBox="1"/>
            <p:nvPr/>
          </p:nvSpPr>
          <p:spPr>
            <a:xfrm>
              <a:off x="7819256" y="5132848"/>
              <a:ext cx="1753887" cy="57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GRAFAIC FAISNÉISE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FF4242-680D-1CEB-EEA1-1334561A42F2}"/>
              </a:ext>
            </a:extLst>
          </p:cNvPr>
          <p:cNvGrpSpPr/>
          <p:nvPr/>
        </p:nvGrpSpPr>
        <p:grpSpPr>
          <a:xfrm>
            <a:off x="9349777" y="4850992"/>
            <a:ext cx="2116952" cy="1692000"/>
            <a:chOff x="9548138" y="5154820"/>
            <a:chExt cx="2116952" cy="1692000"/>
          </a:xfrm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5320E978-8011-85D6-B0E7-F915EB59ACA7}"/>
                </a:ext>
              </a:extLst>
            </p:cNvPr>
            <p:cNvSpPr>
              <a:spLocks/>
            </p:cNvSpPr>
            <p:nvPr/>
          </p:nvSpPr>
          <p:spPr>
            <a:xfrm>
              <a:off x="9548138" y="5154820"/>
              <a:ext cx="2116952" cy="1692000"/>
            </a:xfrm>
            <a:prstGeom prst="hexagon">
              <a:avLst/>
            </a:prstGeom>
            <a:solidFill>
              <a:srgbClr val="44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Vlog with solid fill">
              <a:extLst>
                <a:ext uri="{FF2B5EF4-FFF2-40B4-BE49-F238E27FC236}">
                  <a16:creationId xmlns:a16="http://schemas.microsoft.com/office/drawing/2014/main" id="{7B4F58DE-F278-47DA-9B51-3E347E576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151442" y="5460974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BF54D6-6713-30A9-DF68-754A4072CC6D}"/>
                </a:ext>
              </a:extLst>
            </p:cNvPr>
            <p:cNvSpPr txBox="1"/>
            <p:nvPr/>
          </p:nvSpPr>
          <p:spPr>
            <a:xfrm>
              <a:off x="10060855" y="634502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GIFeanna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13A4B2-A677-A765-6A92-431F244F5693}"/>
              </a:ext>
            </a:extLst>
          </p:cNvPr>
          <p:cNvGrpSpPr/>
          <p:nvPr/>
        </p:nvGrpSpPr>
        <p:grpSpPr>
          <a:xfrm>
            <a:off x="182880" y="4538568"/>
            <a:ext cx="7471954" cy="856395"/>
            <a:chOff x="521102" y="5376311"/>
            <a:chExt cx="6694806" cy="864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5F594DB-FC2D-8113-08D4-EFD22C8CED9A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1102" y="5376311"/>
              <a:ext cx="6601172" cy="864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3985D4-DEBD-2E4D-7A3E-19735AC53F5E}"/>
                </a:ext>
              </a:extLst>
            </p:cNvPr>
            <p:cNvSpPr txBox="1"/>
            <p:nvPr/>
          </p:nvSpPr>
          <p:spPr>
            <a:xfrm>
              <a:off x="864217" y="5552945"/>
              <a:ext cx="6351691" cy="434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2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IE" sz="2200" dirty="0">
                  <a:latin typeface="Arial" panose="020B0604020202020204" pitchFamily="34" charset="0"/>
                  <a:cs typeface="Arial" panose="020B0604020202020204" pitchFamily="34" charset="0"/>
                </a:rPr>
                <a:t>ONAS</a:t>
              </a:r>
              <a:r>
                <a:rPr lang="ga-IE" sz="2200" dirty="0">
                  <a:latin typeface="Arial" panose="020B0604020202020204" pitchFamily="34" charset="0"/>
                  <a:cs typeface="Arial" panose="020B0604020202020204" pitchFamily="34" charset="0"/>
                </a:rPr>
                <a:t> NA CINEÁLACHA</a:t>
              </a:r>
              <a:r>
                <a:rPr lang="en-IE" sz="2200" dirty="0">
                  <a:latin typeface="Arial" panose="020B0604020202020204" pitchFamily="34" charset="0"/>
                  <a:cs typeface="Arial" panose="020B0604020202020204" pitchFamily="34" charset="0"/>
                </a:rPr>
                <a:t>/BEALAÍ </a:t>
              </a:r>
              <a:r>
                <a:rPr lang="ga-IE" sz="2200" dirty="0">
                  <a:latin typeface="Arial" panose="020B0604020202020204" pitchFamily="34" charset="0"/>
                  <a:cs typeface="Arial" panose="020B0604020202020204" pitchFamily="34" charset="0"/>
                </a:rPr>
                <a:t> UILE A ‘</a:t>
              </a:r>
              <a:r>
                <a:rPr lang="ga-IE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LÉAMH</a:t>
              </a:r>
              <a:r>
                <a:rPr lang="ga-IE" sz="2200" dirty="0">
                  <a:latin typeface="Arial" panose="020B0604020202020204" pitchFamily="34" charset="0"/>
                  <a:cs typeface="Arial" panose="020B0604020202020204" pitchFamily="34" charset="0"/>
                </a:rPr>
                <a:t>’?</a:t>
              </a:r>
            </a:p>
          </p:txBody>
        </p:sp>
      </p:grpSp>
      <p:sp>
        <p:nvSpPr>
          <p:cNvPr id="50" name="Google Shape;253;p5">
            <a:extLst>
              <a:ext uri="{FF2B5EF4-FFF2-40B4-BE49-F238E27FC236}">
                <a16:creationId xmlns:a16="http://schemas.microsoft.com/office/drawing/2014/main" id="{A06D3042-D6EA-1EE4-74E9-61A8BAB7E1F2}"/>
              </a:ext>
            </a:extLst>
          </p:cNvPr>
          <p:cNvSpPr txBox="1"/>
          <p:nvPr/>
        </p:nvSpPr>
        <p:spPr>
          <a:xfrm>
            <a:off x="350158" y="781945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F5B76-F0B3-E4F9-BABE-49E746AB1043}"/>
              </a:ext>
            </a:extLst>
          </p:cNvPr>
          <p:cNvSpPr/>
          <p:nvPr/>
        </p:nvSpPr>
        <p:spPr>
          <a:xfrm>
            <a:off x="680998" y="3539888"/>
            <a:ext cx="6581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bhfuil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a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fhios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agat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23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ogramming data on computer monitor">
            <a:extLst>
              <a:ext uri="{FF2B5EF4-FFF2-40B4-BE49-F238E27FC236}">
                <a16:creationId xmlns:a16="http://schemas.microsoft.com/office/drawing/2014/main" id="{891FDBDD-912C-56E2-87A1-84C538D87F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Google Shape;253;p5">
            <a:extLst>
              <a:ext uri="{FF2B5EF4-FFF2-40B4-BE49-F238E27FC236}">
                <a16:creationId xmlns:a16="http://schemas.microsoft.com/office/drawing/2014/main" id="{B6060B89-6C4B-01F1-6CB5-9FF6F67B0830}"/>
              </a:ext>
            </a:extLst>
          </p:cNvPr>
          <p:cNvSpPr txBox="1"/>
          <p:nvPr/>
        </p:nvSpPr>
        <p:spPr>
          <a:xfrm>
            <a:off x="858449" y="861819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F3B949-E10B-A529-F356-5508FEA23E81}"/>
              </a:ext>
            </a:extLst>
          </p:cNvPr>
          <p:cNvGrpSpPr/>
          <p:nvPr/>
        </p:nvGrpSpPr>
        <p:grpSpPr>
          <a:xfrm>
            <a:off x="1012861" y="2080809"/>
            <a:ext cx="1920435" cy="1249983"/>
            <a:chOff x="1012861" y="2080809"/>
            <a:chExt cx="1920435" cy="1249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55872B-AF5C-ED83-5A91-3EC4D0C1A2FA}"/>
                </a:ext>
              </a:extLst>
            </p:cNvPr>
            <p:cNvSpPr/>
            <p:nvPr/>
          </p:nvSpPr>
          <p:spPr>
            <a:xfrm>
              <a:off x="1012862" y="2080809"/>
              <a:ext cx="1763952" cy="1080000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EE7AA9-396B-0A8F-55E2-C4C3F5457F40}"/>
                </a:ext>
              </a:extLst>
            </p:cNvPr>
            <p:cNvSpPr txBox="1"/>
            <p:nvPr/>
          </p:nvSpPr>
          <p:spPr>
            <a:xfrm>
              <a:off x="1310387" y="2390389"/>
              <a:ext cx="114486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>
                  <a:latin typeface="Arial" panose="020B0604020202020204" pitchFamily="34" charset="0"/>
                  <a:cs typeface="Arial" panose="020B0604020202020204" pitchFamily="34" charset="0"/>
                </a:rPr>
                <a:t>NUACHT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2D99C3-45E6-1EC5-B134-9F5D6478139C}"/>
                </a:ext>
              </a:extLst>
            </p:cNvPr>
            <p:cNvSpPr/>
            <p:nvPr/>
          </p:nvSpPr>
          <p:spPr>
            <a:xfrm>
              <a:off x="1012861" y="2095765"/>
              <a:ext cx="1920435" cy="1235027"/>
            </a:xfrm>
            <a:prstGeom prst="rect">
              <a:avLst/>
            </a:prstGeom>
            <a:noFill/>
            <a:ln w="38100">
              <a:solidFill>
                <a:srgbClr val="E9607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028AC80-5212-2E5D-D40A-5732D36F2581}"/>
              </a:ext>
            </a:extLst>
          </p:cNvPr>
          <p:cNvGrpSpPr/>
          <p:nvPr/>
        </p:nvGrpSpPr>
        <p:grpSpPr>
          <a:xfrm>
            <a:off x="571500" y="4215181"/>
            <a:ext cx="2744232" cy="1241000"/>
            <a:chOff x="1385772" y="4215181"/>
            <a:chExt cx="1929960" cy="1241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4C64AC-D296-5FCD-456C-D8EE041B2131}"/>
                </a:ext>
              </a:extLst>
            </p:cNvPr>
            <p:cNvSpPr/>
            <p:nvPr/>
          </p:nvSpPr>
          <p:spPr>
            <a:xfrm>
              <a:off x="1385772" y="4215181"/>
              <a:ext cx="1763952" cy="1080000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41F54F-243F-A011-6FC8-462D82CE6A5C}"/>
                </a:ext>
              </a:extLst>
            </p:cNvPr>
            <p:cNvSpPr txBox="1"/>
            <p:nvPr/>
          </p:nvSpPr>
          <p:spPr>
            <a:xfrm>
              <a:off x="1573629" y="4517650"/>
              <a:ext cx="135966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MÉIMEANNA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47505F1-353F-65EA-B7F8-D915028C4E9B}"/>
                </a:ext>
              </a:extLst>
            </p:cNvPr>
            <p:cNvSpPr/>
            <p:nvPr/>
          </p:nvSpPr>
          <p:spPr>
            <a:xfrm>
              <a:off x="1395297" y="4221154"/>
              <a:ext cx="1920435" cy="1235027"/>
            </a:xfrm>
            <a:prstGeom prst="rect">
              <a:avLst/>
            </a:prstGeom>
            <a:noFill/>
            <a:ln w="38100">
              <a:solidFill>
                <a:srgbClr val="2BC3C7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B64057-9238-1794-37EB-BA8ACE6579FF}"/>
              </a:ext>
            </a:extLst>
          </p:cNvPr>
          <p:cNvGrpSpPr/>
          <p:nvPr/>
        </p:nvGrpSpPr>
        <p:grpSpPr>
          <a:xfrm>
            <a:off x="3267579" y="2589255"/>
            <a:ext cx="2999018" cy="1235027"/>
            <a:chOff x="3267579" y="2589255"/>
            <a:chExt cx="2999018" cy="12350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DBD541-F58E-2531-8519-3E30138BBEBB}"/>
                </a:ext>
              </a:extLst>
            </p:cNvPr>
            <p:cNvSpPr/>
            <p:nvPr/>
          </p:nvSpPr>
          <p:spPr>
            <a:xfrm>
              <a:off x="3267579" y="2589255"/>
              <a:ext cx="2844000" cy="1080000"/>
            </a:xfrm>
            <a:prstGeom prst="rect">
              <a:avLst/>
            </a:prstGeom>
            <a:solidFill>
              <a:srgbClr val="399FD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C77B-6E5F-99D7-01BA-96B1DD479260}"/>
                </a:ext>
              </a:extLst>
            </p:cNvPr>
            <p:cNvSpPr txBox="1"/>
            <p:nvPr/>
          </p:nvSpPr>
          <p:spPr>
            <a:xfrm>
              <a:off x="3504562" y="2893517"/>
              <a:ext cx="237003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>
                  <a:latin typeface="Arial" panose="020B0604020202020204" pitchFamily="34" charset="0"/>
                  <a:cs typeface="Arial" panose="020B0604020202020204" pitchFamily="34" charset="0"/>
                </a:rPr>
                <a:t>FÓGRAÍOCHT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33FE163-CA26-EA85-3C93-89078A44AA43}"/>
                </a:ext>
              </a:extLst>
            </p:cNvPr>
            <p:cNvSpPr/>
            <p:nvPr/>
          </p:nvSpPr>
          <p:spPr>
            <a:xfrm>
              <a:off x="3278375" y="2589255"/>
              <a:ext cx="2988222" cy="1235027"/>
            </a:xfrm>
            <a:prstGeom prst="rect">
              <a:avLst/>
            </a:prstGeom>
            <a:noFill/>
            <a:ln w="38100">
              <a:solidFill>
                <a:srgbClr val="399FD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7B38CA-480D-16A8-7B48-208E5B7099C6}"/>
              </a:ext>
            </a:extLst>
          </p:cNvPr>
          <p:cNvGrpSpPr/>
          <p:nvPr/>
        </p:nvGrpSpPr>
        <p:grpSpPr>
          <a:xfrm>
            <a:off x="3818862" y="4495800"/>
            <a:ext cx="4398038" cy="1269189"/>
            <a:chOff x="3818862" y="4529962"/>
            <a:chExt cx="4018206" cy="12350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62B705-EE0A-323F-B55E-E45E8C392691}"/>
                </a:ext>
              </a:extLst>
            </p:cNvPr>
            <p:cNvSpPr/>
            <p:nvPr/>
          </p:nvSpPr>
          <p:spPr>
            <a:xfrm>
              <a:off x="3818862" y="4529963"/>
              <a:ext cx="3852000" cy="1080000"/>
            </a:xfrm>
            <a:prstGeom prst="rect">
              <a:avLst/>
            </a:prstGeom>
            <a:solidFill>
              <a:srgbClr val="DC62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154630-70F0-95CE-7875-3F67860C4115}"/>
                </a:ext>
              </a:extLst>
            </p:cNvPr>
            <p:cNvSpPr txBox="1"/>
            <p:nvPr/>
          </p:nvSpPr>
          <p:spPr>
            <a:xfrm>
              <a:off x="3911540" y="4837199"/>
              <a:ext cx="36666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EOLAS &amp; OIDEACHASÚIL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1A9D6FC-FB7F-50E4-C675-412016E28FF9}"/>
                </a:ext>
              </a:extLst>
            </p:cNvPr>
            <p:cNvSpPr/>
            <p:nvPr/>
          </p:nvSpPr>
          <p:spPr>
            <a:xfrm>
              <a:off x="3818862" y="4529962"/>
              <a:ext cx="4018206" cy="1235027"/>
            </a:xfrm>
            <a:prstGeom prst="rect">
              <a:avLst/>
            </a:prstGeom>
            <a:noFill/>
            <a:ln w="38100">
              <a:solidFill>
                <a:srgbClr val="DC6288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075B99-9B38-44C7-D709-949F66F9F024}"/>
              </a:ext>
            </a:extLst>
          </p:cNvPr>
          <p:cNvGrpSpPr/>
          <p:nvPr/>
        </p:nvGrpSpPr>
        <p:grpSpPr>
          <a:xfrm>
            <a:off x="6675111" y="2907861"/>
            <a:ext cx="3383289" cy="1235027"/>
            <a:chOff x="6675111" y="2907861"/>
            <a:chExt cx="3383289" cy="12350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E01C60-6958-BE4E-FDDC-73BE751712D6}"/>
                </a:ext>
              </a:extLst>
            </p:cNvPr>
            <p:cNvSpPr/>
            <p:nvPr/>
          </p:nvSpPr>
          <p:spPr>
            <a:xfrm>
              <a:off x="6675111" y="2911407"/>
              <a:ext cx="3240000" cy="1080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730EB1-B2EB-AE89-9D85-C6BC9BC59556}"/>
                </a:ext>
              </a:extLst>
            </p:cNvPr>
            <p:cNvSpPr txBox="1"/>
            <p:nvPr/>
          </p:nvSpPr>
          <p:spPr>
            <a:xfrm>
              <a:off x="6845708" y="3212880"/>
              <a:ext cx="289880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>
                  <a:latin typeface="Arial" panose="020B0604020202020204" pitchFamily="34" charset="0"/>
                  <a:cs typeface="Arial" panose="020B0604020202020204" pitchFamily="34" charset="0"/>
                </a:rPr>
                <a:t>SIAMSAÍOCHT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20F143-3CFA-8B6B-D030-E9EACB8742AF}"/>
                </a:ext>
              </a:extLst>
            </p:cNvPr>
            <p:cNvSpPr/>
            <p:nvPr/>
          </p:nvSpPr>
          <p:spPr>
            <a:xfrm>
              <a:off x="6682254" y="2907861"/>
              <a:ext cx="3376146" cy="1235027"/>
            </a:xfrm>
            <a:prstGeom prst="rect">
              <a:avLst/>
            </a:prstGeom>
            <a:noFill/>
            <a:ln w="38100">
              <a:solidFill>
                <a:srgbClr val="816AB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7ECDDE-992E-9E89-E434-9F53F90A8A7B}"/>
              </a:ext>
            </a:extLst>
          </p:cNvPr>
          <p:cNvGrpSpPr/>
          <p:nvPr/>
        </p:nvGrpSpPr>
        <p:grpSpPr>
          <a:xfrm>
            <a:off x="8788399" y="4837336"/>
            <a:ext cx="2516705" cy="1235027"/>
            <a:chOff x="8026399" y="4913536"/>
            <a:chExt cx="2516705" cy="12350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77A2-F4F5-4EF4-6B40-D411CCBB9F25}"/>
                </a:ext>
              </a:extLst>
            </p:cNvPr>
            <p:cNvSpPr/>
            <p:nvPr/>
          </p:nvSpPr>
          <p:spPr>
            <a:xfrm>
              <a:off x="8026399" y="4916181"/>
              <a:ext cx="2336801" cy="1080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0C886B-03BC-3191-7A21-10C6381C855D}"/>
                </a:ext>
              </a:extLst>
            </p:cNvPr>
            <p:cNvSpPr txBox="1"/>
            <p:nvPr/>
          </p:nvSpPr>
          <p:spPr>
            <a:xfrm>
              <a:off x="8209870" y="5241968"/>
              <a:ext cx="19639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EOLAÍOCH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220A347-7483-410B-513F-D11E714F3AE3}"/>
                </a:ext>
              </a:extLst>
            </p:cNvPr>
            <p:cNvSpPr/>
            <p:nvPr/>
          </p:nvSpPr>
          <p:spPr>
            <a:xfrm>
              <a:off x="8039870" y="4913536"/>
              <a:ext cx="2503234" cy="1235027"/>
            </a:xfrm>
            <a:prstGeom prst="rect">
              <a:avLst/>
            </a:prstGeom>
            <a:noFill/>
            <a:ln w="38100">
              <a:solidFill>
                <a:srgbClr val="4472C4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2100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FAB0D2-7956-F012-286D-C4ADC9262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658" y="0"/>
            <a:ext cx="10482842" cy="698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C27B4-A1B8-E789-E319-D198D5570717}"/>
              </a:ext>
            </a:extLst>
          </p:cNvPr>
          <p:cNvSpPr/>
          <p:nvPr/>
        </p:nvSpPr>
        <p:spPr>
          <a:xfrm>
            <a:off x="-714623" y="0"/>
            <a:ext cx="13112186" cy="7166344"/>
          </a:xfrm>
          <a:prstGeom prst="rect">
            <a:avLst/>
          </a:prstGeom>
          <a:gradFill flip="none" rotWithShape="1">
            <a:gsLst>
              <a:gs pos="0">
                <a:srgbClr val="816AB0">
                  <a:alpha val="23000"/>
                </a:srgbClr>
              </a:gs>
              <a:gs pos="35000">
                <a:srgbClr val="816AB0">
                  <a:alpha val="20000"/>
                </a:srgbClr>
              </a:gs>
              <a:gs pos="61000">
                <a:srgbClr val="816AB0"/>
              </a:gs>
              <a:gs pos="100000">
                <a:srgbClr val="816AB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6788B73F-FFA4-C727-5160-87A92DA354FF}"/>
              </a:ext>
            </a:extLst>
          </p:cNvPr>
          <p:cNvSpPr txBox="1"/>
          <p:nvPr/>
        </p:nvSpPr>
        <p:spPr>
          <a:xfrm>
            <a:off x="350158" y="1262524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CEA94-953A-F9E6-00D5-2D89C9818FED}"/>
              </a:ext>
            </a:extLst>
          </p:cNvPr>
          <p:cNvSpPr txBox="1"/>
          <p:nvPr/>
        </p:nvSpPr>
        <p:spPr>
          <a:xfrm>
            <a:off x="447176" y="2660406"/>
            <a:ext cx="5915793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ga-I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measc an illiomad eolais seo, bíonn </a:t>
            </a:r>
            <a:r>
              <a:rPr lang="ga-I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ARDÁIN DHIGITEACHA </a:t>
            </a:r>
            <a:r>
              <a:rPr lang="ga-I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agus </a:t>
            </a:r>
            <a:r>
              <a:rPr lang="ga-IE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EAGRAÍOCHTAÍ MEÁN</a:t>
            </a:r>
            <a:r>
              <a:rPr lang="ga-IE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 iomaíocht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017E37-1D19-7AE8-963D-C31300D7701E}"/>
              </a:ext>
            </a:extLst>
          </p:cNvPr>
          <p:cNvSpPr/>
          <p:nvPr/>
        </p:nvSpPr>
        <p:spPr>
          <a:xfrm>
            <a:off x="679709" y="4810687"/>
            <a:ext cx="541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D’aird</a:t>
            </a:r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a </a:t>
            </a:r>
            <a:r>
              <a:rPr lang="en-GB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tharraingt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9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xEasySteps_MIX_20210120.mp4">
            <a:hlinkClick r:id="" action="ppaction://media"/>
            <a:extLst>
              <a:ext uri="{FF2B5EF4-FFF2-40B4-BE49-F238E27FC236}">
                <a16:creationId xmlns:a16="http://schemas.microsoft.com/office/drawing/2014/main" id="{7C2DCF21-E8D6-8D7F-D370-3EABD5C1A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1" y="612726"/>
            <a:ext cx="9972262" cy="5609397"/>
          </a:xfrm>
          <a:prstGeom prst="rect">
            <a:avLst/>
          </a:prstGeom>
          <a:ln w="127000" cap="sq">
            <a:solidFill>
              <a:srgbClr val="816AB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BC1A3-5542-7260-2209-6B2AB24BA68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a-IE">
                <a:latin typeface="Arial" panose="020B0604020202020204" pitchFamily="34" charset="0"/>
                <a:cs typeface="Arial" panose="020B0604020202020204" pitchFamily="34" charset="0"/>
              </a:rPr>
              <a:t>Foinse: Tactical Tech - https://theglassroom.org/en/misinformation-edition</a:t>
            </a:r>
          </a:p>
        </p:txBody>
      </p:sp>
    </p:spTree>
    <p:extLst>
      <p:ext uri="{BB962C8B-B14F-4D97-AF65-F5344CB8AC3E}">
        <p14:creationId xmlns:p14="http://schemas.microsoft.com/office/powerpoint/2010/main" val="37134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60485-DF00-43EA-340D-36480924E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264" y="0"/>
            <a:ext cx="5486400" cy="5486400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F4FE1991-A642-AD43-F762-1147C7352917}"/>
              </a:ext>
            </a:extLst>
          </p:cNvPr>
          <p:cNvSpPr txBox="1"/>
          <p:nvPr/>
        </p:nvSpPr>
        <p:spPr>
          <a:xfrm>
            <a:off x="228588" y="325447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9DB11-D463-57B0-475F-61684A85B53E}"/>
              </a:ext>
            </a:extLst>
          </p:cNvPr>
          <p:cNvSpPr txBox="1"/>
          <p:nvPr/>
        </p:nvSpPr>
        <p:spPr>
          <a:xfrm>
            <a:off x="422194" y="2218832"/>
            <a:ext cx="9990424" cy="2210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Ardáin deartha chun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aird a tharraingt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agus úsáideoirí a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choinneáil gafa.</a:t>
            </a:r>
          </a:p>
          <a:p>
            <a:pPr algn="just">
              <a:lnSpc>
                <a:spcPct val="120000"/>
              </a:lnSpc>
            </a:pP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Meascán: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Straitéisí UX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Prionsabail síceolaíochta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Teicnící de réir sonraí (</a:t>
            </a:r>
            <a:r>
              <a:rPr lang="ga-IE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Algartaim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maidir le hábhar a bhrú).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850F4-A3C5-EB97-E661-D3CE5BD6E104}"/>
              </a:ext>
            </a:extLst>
          </p:cNvPr>
          <p:cNvSpPr txBox="1"/>
          <p:nvPr/>
        </p:nvSpPr>
        <p:spPr>
          <a:xfrm>
            <a:off x="522515" y="1446440"/>
            <a:ext cx="3600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a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D’aird</a:t>
            </a:r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I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Choinneál</a:t>
            </a:r>
            <a:r>
              <a:rPr lang="en-I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ga-I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1A733-3C97-B957-F05D-277FABD56FF6}"/>
              </a:ext>
            </a:extLst>
          </p:cNvPr>
          <p:cNvGrpSpPr/>
          <p:nvPr/>
        </p:nvGrpSpPr>
        <p:grpSpPr>
          <a:xfrm>
            <a:off x="228589" y="4604420"/>
            <a:ext cx="9489568" cy="1286930"/>
            <a:chOff x="228589" y="4604420"/>
            <a:chExt cx="9489568" cy="10018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DFB595-8CC1-8D74-C3BB-53E2E15E85C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589" y="4604420"/>
              <a:ext cx="9340714" cy="10018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9B1B19-CAEE-FDD5-3B17-669F45100097}"/>
                </a:ext>
              </a:extLst>
            </p:cNvPr>
            <p:cNvSpPr txBox="1"/>
            <p:nvPr/>
          </p:nvSpPr>
          <p:spPr>
            <a:xfrm>
              <a:off x="571049" y="4684588"/>
              <a:ext cx="9147108" cy="837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Deartha chun suim a </a:t>
              </a:r>
              <a:r>
                <a:rPr lang="ga-IE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MHEALLADH</a:t>
              </a: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lucht féachana nó léitheoirí a </a:t>
              </a:r>
              <a:r>
                <a:rPr lang="ga-IE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BHRÚ</a:t>
              </a: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&amp; ar deireadh thiar  </a:t>
              </a:r>
              <a:r>
                <a:rPr lang="ga-IE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IONCAIM A GHINIÚINT</a:t>
              </a: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=&gt; fógraíocht &amp; síntiúis.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5A25C58-28EB-5691-3B88-BD21424BCB86}"/>
              </a:ext>
            </a:extLst>
          </p:cNvPr>
          <p:cNvSpPr/>
          <p:nvPr/>
        </p:nvSpPr>
        <p:spPr>
          <a:xfrm>
            <a:off x="4606224" y="5848496"/>
            <a:ext cx="7454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Am agus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Rannpháirtíocht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7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74007CC0-C93B-B67E-7C5A-C4EEC72AEACE}"/>
              </a:ext>
            </a:extLst>
          </p:cNvPr>
          <p:cNvSpPr txBox="1"/>
          <p:nvPr/>
        </p:nvSpPr>
        <p:spPr>
          <a:xfrm>
            <a:off x="105371" y="134296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 dirty="0">
                <a:solidFill>
                  <a:srgbClr val="3C65A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64D64-9E34-F17E-C668-68ED70BDD6AC}"/>
              </a:ext>
            </a:extLst>
          </p:cNvPr>
          <p:cNvSpPr txBox="1"/>
          <p:nvPr/>
        </p:nvSpPr>
        <p:spPr>
          <a:xfrm>
            <a:off x="235131" y="2481943"/>
            <a:ext cx="70363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EAGRAÍOCHTAÍ MEÁN &amp; CRUTHAITHEOIRÍ INNEACHAR</a:t>
            </a:r>
            <a:r>
              <a:rPr lang="en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r>
              <a:rPr lang="ga-IE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</a:t>
            </a:r>
            <a:r>
              <a:rPr lang="ga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aitéisi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agus</a:t>
            </a:r>
            <a:r>
              <a:rPr lang="ga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teicnící éagsúla chun </a:t>
            </a:r>
            <a:r>
              <a:rPr lang="ga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CHUR INA LUÍ</a:t>
            </a:r>
            <a:r>
              <a:rPr lang="ga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 úsáideoirí 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200" b="1" dirty="0">
                <a:solidFill>
                  <a:srgbClr val="3C65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CLICEÁIL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 </a:t>
            </a:r>
            <a:r>
              <a:rPr lang="ga-IE" sz="2200" b="1" dirty="0">
                <a:solidFill>
                  <a:srgbClr val="3C65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NAISC!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8A0D7B-D190-610D-058A-CCD1F88A7DB5}"/>
              </a:ext>
            </a:extLst>
          </p:cNvPr>
          <p:cNvSpPr/>
          <p:nvPr/>
        </p:nvSpPr>
        <p:spPr>
          <a:xfrm>
            <a:off x="7271448" y="519177"/>
            <a:ext cx="4509694" cy="5383367"/>
          </a:xfrm>
          <a:prstGeom prst="ellipse">
            <a:avLst/>
          </a:prstGeom>
          <a:solidFill>
            <a:srgbClr val="6EC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306623-1EAA-AB0D-64E6-9A22790C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81" y="1230271"/>
            <a:ext cx="3838733" cy="4131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0DC86A-C57A-E7F7-4595-99518C43A6D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5022092" y="1448199"/>
            <a:ext cx="432001" cy="252000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0A4762-29AB-5120-6891-0110E72D1A98}"/>
              </a:ext>
            </a:extLst>
          </p:cNvPr>
          <p:cNvSpPr txBox="1"/>
          <p:nvPr/>
        </p:nvSpPr>
        <p:spPr>
          <a:xfrm>
            <a:off x="332480" y="3677885"/>
            <a:ext cx="6601770" cy="1526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100"/>
              </a:spcAft>
              <a:buFont typeface="Wingdings" pitchFamily="2" charset="2"/>
              <a:buChar char="ü"/>
            </a:pPr>
            <a:r>
              <a:rPr lang="ga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CEANNLÍNTE FEICEÁLACHA:</a:t>
            </a:r>
            <a:r>
              <a:rPr lang="ga-IE" sz="2200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spreagann fiosracht </a:t>
            </a:r>
            <a:endParaRPr lang="ga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100"/>
              </a:spcAft>
              <a:buFont typeface="Wingdings" pitchFamily="2" charset="2"/>
              <a:buChar char="ü"/>
            </a:pPr>
            <a:r>
              <a:rPr lang="ga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CAINT DOCHREIDTE: 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daoine a  scanrú agus iad a mhealladh chun tuilleadh eolais trí cliceáil ar nasc. </a:t>
            </a:r>
            <a:endParaRPr lang="ga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7119EE-C5A1-2305-E162-111313228EF8}"/>
              </a:ext>
            </a:extLst>
          </p:cNvPr>
          <p:cNvGrpSpPr/>
          <p:nvPr/>
        </p:nvGrpSpPr>
        <p:grpSpPr>
          <a:xfrm>
            <a:off x="436983" y="5335436"/>
            <a:ext cx="6624000" cy="1313557"/>
            <a:chOff x="436983" y="5335437"/>
            <a:chExt cx="6624000" cy="1044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BF8C86-D3F2-C71B-54A9-55FA0C9FC0A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983" y="5335437"/>
              <a:ext cx="6624000" cy="1044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9AE795-C35B-7741-4258-E3AA38BC9225}"/>
                </a:ext>
              </a:extLst>
            </p:cNvPr>
            <p:cNvSpPr txBox="1"/>
            <p:nvPr/>
          </p:nvSpPr>
          <p:spPr>
            <a:xfrm>
              <a:off x="659354" y="5434008"/>
              <a:ext cx="6145484" cy="880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200" b="1" dirty="0">
                  <a:solidFill>
                    <a:srgbClr val="4472C4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 AIDHM</a:t>
              </a:r>
              <a:r>
                <a:rPr lang="en-IE" sz="2200" b="1" dirty="0">
                  <a:solidFill>
                    <a:srgbClr val="4472C4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r>
                <a:rPr lang="ga-IE" sz="2200" b="1" dirty="0">
                  <a:solidFill>
                    <a:srgbClr val="4472C4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ga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Aird</a:t>
              </a:r>
              <a:r>
                <a:rPr lang="ga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tharraingt, </a:t>
              </a:r>
              <a:r>
                <a:rPr lang="ga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spéis</a:t>
              </a:r>
              <a:r>
                <a:rPr lang="ga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spreagdh &amp; ar deireadh uile úsáideoirí a </a:t>
              </a:r>
              <a:r>
                <a:rPr lang="ga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spreagadh</a:t>
              </a:r>
              <a:r>
                <a:rPr lang="ga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chun </a:t>
              </a:r>
              <a:r>
                <a:rPr lang="ga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dul i ngleic</a:t>
              </a:r>
              <a:r>
                <a:rPr lang="ga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le hábhar.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EB507D-2BC0-B57C-B311-9AB11A52CE20}"/>
              </a:ext>
            </a:extLst>
          </p:cNvPr>
          <p:cNvSpPr/>
          <p:nvPr/>
        </p:nvSpPr>
        <p:spPr>
          <a:xfrm>
            <a:off x="52680" y="1037586"/>
            <a:ext cx="4913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Tuilleadh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cliceáil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399DE-A838-7139-9B0B-1E252A69583A}"/>
              </a:ext>
            </a:extLst>
          </p:cNvPr>
          <p:cNvSpPr/>
          <p:nvPr/>
        </p:nvSpPr>
        <p:spPr>
          <a:xfrm>
            <a:off x="1928370" y="1665006"/>
            <a:ext cx="523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Tuilleadh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ioncaim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87E9A-6C2A-0DEE-AA3F-27884E724A1F}"/>
              </a:ext>
            </a:extLst>
          </p:cNvPr>
          <p:cNvSpPr txBox="1"/>
          <p:nvPr/>
        </p:nvSpPr>
        <p:spPr>
          <a:xfrm>
            <a:off x="7962058" y="1456988"/>
            <a:ext cx="1102468" cy="276999"/>
          </a:xfrm>
          <a:prstGeom prst="rect">
            <a:avLst/>
          </a:prstGeom>
          <a:solidFill>
            <a:srgbClr val="DC6288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</a:rPr>
              <a:t>Cliceáil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anseo</a:t>
            </a:r>
            <a:endParaRPr lang="en-I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3;p5">
            <a:extLst>
              <a:ext uri="{FF2B5EF4-FFF2-40B4-BE49-F238E27FC236}">
                <a16:creationId xmlns:a16="http://schemas.microsoft.com/office/drawing/2014/main" id="{AC8A37CD-CFA9-B26C-0243-04B586207EE6}"/>
              </a:ext>
            </a:extLst>
          </p:cNvPr>
          <p:cNvSpPr txBox="1"/>
          <p:nvPr/>
        </p:nvSpPr>
        <p:spPr>
          <a:xfrm>
            <a:off x="2667000" y="742721"/>
            <a:ext cx="7284543" cy="68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300" b="1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RÉ AN EOLAIS</a:t>
            </a:r>
          </a:p>
        </p:txBody>
      </p:sp>
      <p:sp>
        <p:nvSpPr>
          <p:cNvPr id="5" name="Google Shape;186;g1100ed8457a_0_5">
            <a:extLst>
              <a:ext uri="{FF2B5EF4-FFF2-40B4-BE49-F238E27FC236}">
                <a16:creationId xmlns:a16="http://schemas.microsoft.com/office/drawing/2014/main" id="{99F9585E-1909-2212-2D93-468770BFF5A2}"/>
              </a:ext>
            </a:extLst>
          </p:cNvPr>
          <p:cNvSpPr txBox="1"/>
          <p:nvPr/>
        </p:nvSpPr>
        <p:spPr>
          <a:xfrm>
            <a:off x="-364067" y="2330184"/>
            <a:ext cx="12920133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34000" b="1" u="none" strike="noStrike" cap="none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STOP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E1AACB-5BD0-6765-8314-F19A5339B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552" y="2636040"/>
            <a:ext cx="2952000" cy="295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6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455FE0-6051-1ABA-774A-D1BCD9AB7AB2}"/>
              </a:ext>
            </a:extLst>
          </p:cNvPr>
          <p:cNvGrpSpPr/>
          <p:nvPr/>
        </p:nvGrpSpPr>
        <p:grpSpPr>
          <a:xfrm>
            <a:off x="3477244" y="-382635"/>
            <a:ext cx="5237510" cy="2673863"/>
            <a:chOff x="-421216" y="-678673"/>
            <a:chExt cx="5237510" cy="2673863"/>
          </a:xfrm>
        </p:grpSpPr>
        <p:sp>
          <p:nvSpPr>
            <p:cNvPr id="5" name="Google Shape;186;g1100ed8457a_0_5">
              <a:extLst>
                <a:ext uri="{FF2B5EF4-FFF2-40B4-BE49-F238E27FC236}">
                  <a16:creationId xmlns:a16="http://schemas.microsoft.com/office/drawing/2014/main" id="{99F9585E-1909-2212-2D93-468770BFF5A2}"/>
                </a:ext>
              </a:extLst>
            </p:cNvPr>
            <p:cNvSpPr txBox="1"/>
            <p:nvPr/>
          </p:nvSpPr>
          <p:spPr>
            <a:xfrm>
              <a:off x="-421216" y="-67867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4BD01-625B-AA3F-8C68-0F25CBD6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162635"/>
              <a:ext cx="828675" cy="828675"/>
            </a:xfrm>
            <a:prstGeom prst="ellipse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A70E9B-DFF7-AD8F-AE50-826564D74C09}"/>
              </a:ext>
            </a:extLst>
          </p:cNvPr>
          <p:cNvPicPr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902" y="2013996"/>
            <a:ext cx="11157345" cy="3933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76A2B-3DB5-D8A9-D3BB-6EBB06EC7D89}"/>
              </a:ext>
            </a:extLst>
          </p:cNvPr>
          <p:cNvSpPr txBox="1"/>
          <p:nvPr/>
        </p:nvSpPr>
        <p:spPr>
          <a:xfrm>
            <a:off x="1005225" y="2474070"/>
            <a:ext cx="10104698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GB" sz="4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chomhthéacs</a:t>
            </a:r>
            <a:r>
              <a:rPr lang="en-GB" sz="4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seo</a:t>
            </a:r>
            <a:r>
              <a:rPr lang="en-GB" sz="4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ciallaíonn</a:t>
            </a:r>
            <a:r>
              <a:rPr lang="en-GB" sz="4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 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GB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caithfimid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bheith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aireach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dírithe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agus </a:t>
            </a:r>
            <a:r>
              <a:rPr lang="en-GB" sz="4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cúramach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ó </a:t>
            </a:r>
            <a:r>
              <a:rPr lang="en-GB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thaobh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meáin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E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B84F3C-BCC0-0D40-B4F7-27088551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85" y="0"/>
            <a:ext cx="1231697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295384C-BA82-A633-B09D-6EFBB579067D}"/>
              </a:ext>
            </a:extLst>
          </p:cNvPr>
          <p:cNvSpPr>
            <a:spLocks noChangeAspect="1"/>
          </p:cNvSpPr>
          <p:nvPr/>
        </p:nvSpPr>
        <p:spPr>
          <a:xfrm>
            <a:off x="2470485" y="-11162"/>
            <a:ext cx="7363292" cy="6869162"/>
          </a:xfrm>
          <a:prstGeom prst="ellipse">
            <a:avLst/>
          </a:prstGeom>
          <a:solidFill>
            <a:srgbClr val="514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64389-AF98-B1F6-EEAF-A54E9BA207D3}"/>
              </a:ext>
            </a:extLst>
          </p:cNvPr>
          <p:cNvSpPr>
            <a:spLocks noChangeAspect="1"/>
          </p:cNvSpPr>
          <p:nvPr/>
        </p:nvSpPr>
        <p:spPr>
          <a:xfrm>
            <a:off x="2901902" y="406848"/>
            <a:ext cx="6479098" cy="6044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40E58-9AD8-37A5-071F-CF317C405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15" y="1408195"/>
            <a:ext cx="5507688" cy="5042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AEC34-3C0D-AB59-5D40-08C65B892DEC}"/>
              </a:ext>
            </a:extLst>
          </p:cNvPr>
          <p:cNvSpPr txBox="1"/>
          <p:nvPr/>
        </p:nvSpPr>
        <p:spPr>
          <a:xfrm>
            <a:off x="525622" y="874026"/>
            <a:ext cx="112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4FA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BÍODH TUISCINT AGAT AR NA MEÁIN</a:t>
            </a:r>
            <a:endParaRPr lang="en-GB" sz="4800" b="1" dirty="0">
              <a:solidFill>
                <a:srgbClr val="4FAC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ourful balls">
            <a:extLst>
              <a:ext uri="{FF2B5EF4-FFF2-40B4-BE49-F238E27FC236}">
                <a16:creationId xmlns:a16="http://schemas.microsoft.com/office/drawing/2014/main" id="{51258199-6A53-1721-A4EC-B46729BF8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0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7500" b="1" u="none" strike="noStrike" cap="none">
                <a:solidFill>
                  <a:srgbClr val="6ECCE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GNÍOMHAÍOCHT 1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15000" b="1" u="none" strike="noStrike" cap="none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0E77B-EA07-F372-7ED2-4648658887C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2209800" y="7187965"/>
            <a:ext cx="7061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>
            <a:alpha val="249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79A262-38C5-1F2B-7BAA-BE23543A377A}"/>
              </a:ext>
            </a:extLst>
          </p:cNvPr>
          <p:cNvSpPr txBox="1"/>
          <p:nvPr/>
        </p:nvSpPr>
        <p:spPr>
          <a:xfrm>
            <a:off x="911081" y="1849519"/>
            <a:ext cx="1064954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a-I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 straitéisí </a:t>
            </a:r>
            <a:r>
              <a:rPr lang="ga-IE" sz="3900" b="1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DÁIRÍRE</a:t>
            </a:r>
            <a:r>
              <a:rPr lang="en-IE" sz="3900" b="1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sz="2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</a:t>
            </a:r>
            <a:r>
              <a:rPr lang="ga-IE" sz="3900" b="1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STOP 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nuair a thagann tú trasna ar eolas nó ar ábhar meán.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EA8E70-8B45-C92F-5E64-7A5B9F3EAFED}"/>
              </a:ext>
            </a:extLst>
          </p:cNvPr>
          <p:cNvSpPr/>
          <p:nvPr/>
        </p:nvSpPr>
        <p:spPr>
          <a:xfrm>
            <a:off x="840919" y="5453570"/>
            <a:ext cx="1395703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8CBC5-2021-67C5-1690-E0882ABC6E80}"/>
              </a:ext>
            </a:extLst>
          </p:cNvPr>
          <p:cNvSpPr/>
          <p:nvPr/>
        </p:nvSpPr>
        <p:spPr>
          <a:xfrm>
            <a:off x="5318518" y="5449110"/>
            <a:ext cx="2436367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E6D1D-5173-5A16-614D-871AFBAC5561}"/>
              </a:ext>
            </a:extLst>
          </p:cNvPr>
          <p:cNvSpPr/>
          <p:nvPr/>
        </p:nvSpPr>
        <p:spPr>
          <a:xfrm>
            <a:off x="7967429" y="5501781"/>
            <a:ext cx="3062758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790BB-BC9A-2A9E-C14D-7802FEF20A27}"/>
              </a:ext>
            </a:extLst>
          </p:cNvPr>
          <p:cNvGrpSpPr/>
          <p:nvPr/>
        </p:nvGrpSpPr>
        <p:grpSpPr>
          <a:xfrm>
            <a:off x="698070" y="4281986"/>
            <a:ext cx="10803173" cy="1044000"/>
            <a:chOff x="698070" y="4281986"/>
            <a:chExt cx="10803173" cy="104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AE3050-6E52-1B17-D351-25A87B0C27AC}"/>
                </a:ext>
              </a:extLst>
            </p:cNvPr>
            <p:cNvSpPr/>
            <p:nvPr/>
          </p:nvSpPr>
          <p:spPr>
            <a:xfrm>
              <a:off x="698070" y="4281986"/>
              <a:ext cx="10803173" cy="1044000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8B7786-25F2-0904-A041-EE907A079D6D}"/>
                </a:ext>
              </a:extLst>
            </p:cNvPr>
            <p:cNvSpPr txBox="1"/>
            <p:nvPr/>
          </p:nvSpPr>
          <p:spPr>
            <a:xfrm>
              <a:off x="3039271" y="4459591"/>
              <a:ext cx="831180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 mbíonn </a:t>
              </a:r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foinse</a:t>
              </a:r>
              <a:r>
                <a:rPr lang="ga-IE" sz="2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an eolais ar eolas agat de ghnáth </a:t>
              </a:r>
              <a:r>
                <a:rPr lang="ga-IE" sz="22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sula dtéann tú i ngleic</a:t>
              </a:r>
              <a:r>
                <a:rPr lang="ga-IE" sz="220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leis? </a:t>
              </a:r>
              <a:r>
                <a:rPr lang="ga-IE" sz="22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Céard a dhéanann </a:t>
              </a:r>
              <a:r>
                <a:rPr lang="ga-IE" sz="22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foinse mhaith</a:t>
              </a:r>
              <a:r>
                <a:rPr lang="ga-IE" sz="22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eolais?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0D66EC-99A8-4C59-30B7-D4F3A0FD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>
              <a:off x="1053930" y="4391873"/>
              <a:ext cx="1465383" cy="8280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86EF056-5C50-194E-D862-85CA483F9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99" y="-1458003"/>
            <a:ext cx="972671" cy="90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D03E5A-EECB-D6F4-91A9-D4C2BBBE6378}"/>
              </a:ext>
            </a:extLst>
          </p:cNvPr>
          <p:cNvGrpSpPr/>
          <p:nvPr/>
        </p:nvGrpSpPr>
        <p:grpSpPr>
          <a:xfrm>
            <a:off x="698070" y="5457228"/>
            <a:ext cx="10967060" cy="1191766"/>
            <a:chOff x="698070" y="5457228"/>
            <a:chExt cx="10967060" cy="11917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49774E-5018-844E-6B80-C810D6656DB4}"/>
                </a:ext>
              </a:extLst>
            </p:cNvPr>
            <p:cNvSpPr/>
            <p:nvPr/>
          </p:nvSpPr>
          <p:spPr>
            <a:xfrm>
              <a:off x="698070" y="5457228"/>
              <a:ext cx="10803173" cy="1191766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8E0EB2-DCD6-1AA6-6DF8-173D52497449}"/>
                </a:ext>
              </a:extLst>
            </p:cNvPr>
            <p:cNvSpPr txBox="1"/>
            <p:nvPr/>
          </p:nvSpPr>
          <p:spPr>
            <a:xfrm>
              <a:off x="3098243" y="5511800"/>
              <a:ext cx="856688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Maidir le do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chlaonadh pearsanta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An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bhfuil a fhios agat céard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atá ann agus, má tá, an dóigh leat go d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téann sé i bhfeidhm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 an mbealach a dhéanann tú an t-ábhar a léirmhíniú/thuiscint?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0EA159A-8BF3-C05D-D6BC-3152AE688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50000"/>
            </a:blip>
            <a:stretch>
              <a:fillRect/>
            </a:stretch>
          </p:blipFill>
          <p:spPr>
            <a:xfrm>
              <a:off x="1336622" y="5551807"/>
              <a:ext cx="900000" cy="9000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C8C140-C3FF-1C8D-BF0E-EDECF9ED6A92}"/>
              </a:ext>
            </a:extLst>
          </p:cNvPr>
          <p:cNvGrpSpPr/>
          <p:nvPr/>
        </p:nvGrpSpPr>
        <p:grpSpPr>
          <a:xfrm>
            <a:off x="694413" y="2756601"/>
            <a:ext cx="10803173" cy="1320997"/>
            <a:chOff x="690757" y="3109097"/>
            <a:chExt cx="10803173" cy="1044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D5CB7-8C2E-12EA-8AE8-E290E019DAAE}"/>
                </a:ext>
              </a:extLst>
            </p:cNvPr>
            <p:cNvSpPr/>
            <p:nvPr/>
          </p:nvSpPr>
          <p:spPr>
            <a:xfrm>
              <a:off x="690757" y="3109097"/>
              <a:ext cx="10803173" cy="1044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EC8785-8446-47BD-E5D9-4FEEC02F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622" y="3182823"/>
              <a:ext cx="900000" cy="90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55985-92C8-45AC-5F94-10D7F48D7B5E}"/>
                </a:ext>
              </a:extLst>
            </p:cNvPr>
            <p:cNvSpPr txBox="1"/>
            <p:nvPr/>
          </p:nvSpPr>
          <p:spPr>
            <a:xfrm>
              <a:off x="3046887" y="3265416"/>
              <a:ext cx="8198184" cy="87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Smaoinigh ar do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thaithí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leis na meáin dhigiteacha. Céard a tharraingíonn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d’aird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go hiondúil? Céard is mó a 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bh</a:t>
              </a:r>
              <a:r>
                <a:rPr lang="en-IE" sz="2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aineann</a:t>
              </a:r>
              <a:r>
                <a:rPr lang="ga-IE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d’aird</a:t>
              </a:r>
              <a:r>
                <a:rPr lang="ga-IE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931921B-597B-0577-100F-C5974547C3AD}"/>
              </a:ext>
            </a:extLst>
          </p:cNvPr>
          <p:cNvSpPr/>
          <p:nvPr/>
        </p:nvSpPr>
        <p:spPr>
          <a:xfrm>
            <a:off x="434686" y="499975"/>
            <a:ext cx="3603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Smaoinímid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B5BB72-DD1C-FF6B-98C0-87A08EF13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223" y="-1475020"/>
            <a:ext cx="12499531" cy="8333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7EAB19-BD3D-57E1-FA16-2BDBB6671672}"/>
              </a:ext>
            </a:extLst>
          </p:cNvPr>
          <p:cNvSpPr/>
          <p:nvPr/>
        </p:nvSpPr>
        <p:spPr>
          <a:xfrm>
            <a:off x="0" y="-653067"/>
            <a:ext cx="12487499" cy="7511067"/>
          </a:xfrm>
          <a:prstGeom prst="rect">
            <a:avLst/>
          </a:prstGeom>
          <a:solidFill>
            <a:srgbClr val="6C5894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28EB1-63A3-7B8F-21BF-878ADDCAFCA8}"/>
              </a:ext>
            </a:extLst>
          </p:cNvPr>
          <p:cNvPicPr>
            <a:picLocks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562" y="2295135"/>
            <a:ext cx="11160000" cy="11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04C0C-BB81-E671-A82A-2074E47B399A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661" y="3722734"/>
            <a:ext cx="11160000" cy="11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A3DBA-EE1E-886B-0017-9EF05F357C3A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1562" y="5270489"/>
            <a:ext cx="11160000" cy="11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3FCBD-0FFA-D370-3ABE-D87C8CF3EBDF}"/>
              </a:ext>
            </a:extLst>
          </p:cNvPr>
          <p:cNvSpPr txBox="1"/>
          <p:nvPr/>
        </p:nvSpPr>
        <p:spPr>
          <a:xfrm>
            <a:off x="959737" y="1972727"/>
            <a:ext cx="10431554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GB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TIMPEALLACHT NA MEÁIN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néithe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agus an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tionchar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bhíonn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acu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tslí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bhímid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idirghníomhú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meáin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FOINSE AN EOLAIS: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Muna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bhfuil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fhios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again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chruthaigh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rud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line,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féidir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linn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measúnú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ceart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dhéanamh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iontaofacht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rud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sin.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CLAONADH PEARSANTA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gcuirfidh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chlaonadh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pearsanta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isteach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thuiscint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meáin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féidir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fáil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réidh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claonadh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pearsant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ach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cabhraíonn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sé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aireach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faoi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EE1FE3-52DB-5865-EB35-37D9DCC14511}"/>
              </a:ext>
            </a:extLst>
          </p:cNvPr>
          <p:cNvGrpSpPr/>
          <p:nvPr/>
        </p:nvGrpSpPr>
        <p:grpSpPr>
          <a:xfrm>
            <a:off x="248014" y="161781"/>
            <a:ext cx="5237510" cy="2673863"/>
            <a:chOff x="-421216" y="-227263"/>
            <a:chExt cx="5237510" cy="2673863"/>
          </a:xfrm>
        </p:grpSpPr>
        <p:sp>
          <p:nvSpPr>
            <p:cNvPr id="12" name="Google Shape;186;g1100ed8457a_0_5">
              <a:extLst>
                <a:ext uri="{FF2B5EF4-FFF2-40B4-BE49-F238E27FC236}">
                  <a16:creationId xmlns:a16="http://schemas.microsoft.com/office/drawing/2014/main" id="{2486D3BF-CBD0-657C-37CF-D9B26419572F}"/>
                </a:ext>
              </a:extLst>
            </p:cNvPr>
            <p:cNvSpPr txBox="1"/>
            <p:nvPr/>
          </p:nvSpPr>
          <p:spPr>
            <a:xfrm>
              <a:off x="-421216" y="-22726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chemeClr val="bg1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1281C-1475-0FF1-B94F-73BD472A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614045"/>
              <a:ext cx="828675" cy="828675"/>
            </a:xfrm>
            <a:prstGeom prst="ellipse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EAEFE65-8741-3ECF-F215-6363D3F7D4DB}"/>
              </a:ext>
            </a:extLst>
          </p:cNvPr>
          <p:cNvSpPr/>
          <p:nvPr/>
        </p:nvSpPr>
        <p:spPr>
          <a:xfrm>
            <a:off x="4952707" y="931660"/>
            <a:ext cx="4719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Dea-chleachtais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2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3FE74B-66DC-E9A1-A288-EA366E70D5E5}"/>
              </a:ext>
            </a:extLst>
          </p:cNvPr>
          <p:cNvGrpSpPr/>
          <p:nvPr/>
        </p:nvGrpSpPr>
        <p:grpSpPr>
          <a:xfrm>
            <a:off x="-4047067" y="-1393"/>
            <a:ext cx="17415934" cy="6877719"/>
            <a:chOff x="-4047067" y="-1393"/>
            <a:chExt cx="17415934" cy="6877719"/>
          </a:xfrm>
        </p:grpSpPr>
        <p:pic>
          <p:nvPicPr>
            <p:cNvPr id="6" name="Picture 5" descr="A white alarm clock and a cup of coffee&#10;&#10;Description automatically generated">
              <a:extLst>
                <a:ext uri="{FF2B5EF4-FFF2-40B4-BE49-F238E27FC236}">
                  <a16:creationId xmlns:a16="http://schemas.microsoft.com/office/drawing/2014/main" id="{3312BB43-CC29-E907-300F-77EF7FDD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667" y="0"/>
              <a:ext cx="12268200" cy="6876326"/>
            </a:xfrm>
            <a:prstGeom prst="rect">
              <a:avLst/>
            </a:prstGeom>
          </p:spPr>
        </p:pic>
        <p:pic>
          <p:nvPicPr>
            <p:cNvPr id="7" name="Picture 6" descr="A white alarm clock and a cup of coffee&#10;&#10;Description automatically generated">
              <a:extLst>
                <a:ext uri="{FF2B5EF4-FFF2-40B4-BE49-F238E27FC236}">
                  <a16:creationId xmlns:a16="http://schemas.microsoft.com/office/drawing/2014/main" id="{D7246F8E-DB56-12F1-2A52-AC9351F69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047067" y="-1393"/>
              <a:ext cx="5147734" cy="687632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0434D2C-48DD-5D58-285F-7E42149A280B}"/>
              </a:ext>
            </a:extLst>
          </p:cNvPr>
          <p:cNvSpPr/>
          <p:nvPr/>
        </p:nvSpPr>
        <p:spPr>
          <a:xfrm>
            <a:off x="-2882349" y="0"/>
            <a:ext cx="16251215" cy="7166344"/>
          </a:xfrm>
          <a:prstGeom prst="rect">
            <a:avLst/>
          </a:prstGeom>
          <a:gradFill flip="none" rotWithShape="1">
            <a:gsLst>
              <a:gs pos="0">
                <a:srgbClr val="816AB0">
                  <a:alpha val="3000"/>
                </a:srgbClr>
              </a:gs>
              <a:gs pos="40000">
                <a:srgbClr val="816AB0">
                  <a:alpha val="20000"/>
                </a:srgbClr>
              </a:gs>
              <a:gs pos="73000">
                <a:srgbClr val="816AB0">
                  <a:alpha val="50000"/>
                </a:srgbClr>
              </a:gs>
              <a:gs pos="100000">
                <a:srgbClr val="816AB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B778-089A-5F8A-5745-7B2E2BC2C1A5}"/>
              </a:ext>
            </a:extLst>
          </p:cNvPr>
          <p:cNvSpPr txBox="1"/>
          <p:nvPr/>
        </p:nvSpPr>
        <p:spPr>
          <a:xfrm>
            <a:off x="451322" y="1994801"/>
            <a:ext cx="7547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dirty="0">
                <a:solidFill>
                  <a:schemeClr val="bg1"/>
                </a:solidFill>
                <a:latin typeface="Baguet Script" panose="020F0502020204030204" pitchFamily="2" charset="0"/>
              </a:rPr>
              <a:t>Am Sosa!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BCD6B-41CC-F153-4889-EF313512BE86}"/>
              </a:ext>
            </a:extLst>
          </p:cNvPr>
          <p:cNvSpPr txBox="1"/>
          <p:nvPr/>
        </p:nvSpPr>
        <p:spPr>
          <a:xfrm>
            <a:off x="8620216" y="535736"/>
            <a:ext cx="6228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dirty="0">
                <a:solidFill>
                  <a:schemeClr val="bg1"/>
                </a:solidFill>
                <a:latin typeface="Baguet Script" panose="020F0502020204030204" pitchFamily="2" charset="0"/>
              </a:rPr>
              <a:t>5 </a:t>
            </a:r>
            <a:r>
              <a:rPr lang="en-IE" sz="5400" dirty="0" err="1">
                <a:solidFill>
                  <a:schemeClr val="bg1"/>
                </a:solidFill>
                <a:latin typeface="Baguet Script" panose="020F0502020204030204" pitchFamily="2" charset="0"/>
              </a:rPr>
              <a:t>nóiméad</a:t>
            </a:r>
            <a:endParaRPr lang="en-IE" sz="5400" dirty="0">
              <a:solidFill>
                <a:schemeClr val="bg1"/>
              </a:solidFill>
              <a:latin typeface="Baguet Script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edia Representation | Media in Minutes | Episode 7">
            <a:hlinkClick r:id="" action="ppaction://media"/>
            <a:extLst>
              <a:ext uri="{FF2B5EF4-FFF2-40B4-BE49-F238E27FC236}">
                <a16:creationId xmlns:a16="http://schemas.microsoft.com/office/drawing/2014/main" id="{B7F02195-7B9C-8F57-5292-23D0989C1C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1444" y="1225586"/>
            <a:ext cx="9729111" cy="549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6AB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253;p5">
            <a:extLst>
              <a:ext uri="{FF2B5EF4-FFF2-40B4-BE49-F238E27FC236}">
                <a16:creationId xmlns:a16="http://schemas.microsoft.com/office/drawing/2014/main" id="{7E3DD169-CBB2-B305-AFD9-15E9838512FF}"/>
              </a:ext>
            </a:extLst>
          </p:cNvPr>
          <p:cNvSpPr txBox="1"/>
          <p:nvPr/>
        </p:nvSpPr>
        <p:spPr>
          <a:xfrm>
            <a:off x="2623458" y="503880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 </a:t>
            </a:r>
          </a:p>
        </p:txBody>
      </p:sp>
    </p:spTree>
    <p:extLst>
      <p:ext uri="{BB962C8B-B14F-4D97-AF65-F5344CB8AC3E}">
        <p14:creationId xmlns:p14="http://schemas.microsoft.com/office/powerpoint/2010/main" val="29923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7A50D7-A2CE-EE19-3BF5-D17F20B96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424"/>
            <a:ext cx="12340517" cy="8227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1A0584-7357-9711-3450-6137400BD251}"/>
              </a:ext>
            </a:extLst>
          </p:cNvPr>
          <p:cNvSpPr/>
          <p:nvPr/>
        </p:nvSpPr>
        <p:spPr>
          <a:xfrm>
            <a:off x="-244864" y="0"/>
            <a:ext cx="12612677" cy="7288328"/>
          </a:xfrm>
          <a:prstGeom prst="rect">
            <a:avLst/>
          </a:prstGeom>
          <a:solidFill>
            <a:srgbClr val="816AB0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20D575D0-3E39-E00F-818A-0360C001C9AB}"/>
              </a:ext>
            </a:extLst>
          </p:cNvPr>
          <p:cNvSpPr txBox="1"/>
          <p:nvPr/>
        </p:nvSpPr>
        <p:spPr>
          <a:xfrm>
            <a:off x="2077356" y="1039514"/>
            <a:ext cx="809619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5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7E4B5-7180-9259-BD95-EE6B0B8A2CDF}"/>
              </a:ext>
            </a:extLst>
          </p:cNvPr>
          <p:cNvSpPr txBox="1"/>
          <p:nvPr/>
        </p:nvSpPr>
        <p:spPr>
          <a:xfrm>
            <a:off x="900905" y="3137046"/>
            <a:ext cx="99904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ga-IE" sz="2200" b="1">
                <a:latin typeface="Arial" panose="020B0604020202020204" pitchFamily="34" charset="0"/>
                <a:ea typeface="Times New Roman" panose="02020603050405020304" pitchFamily="18" charset="0"/>
              </a:rPr>
              <a:t>CONAS A DHÉANTAR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ga-IE" sz="2200" b="1">
                <a:solidFill>
                  <a:srgbClr val="75DAF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smaointe, coincheapa, eispéiris, grúpaí, daoine aonair, féiniúlachtaí agus cultúir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 éagsúla a </a:t>
            </a:r>
            <a:r>
              <a:rPr lang="ga-IE" sz="2200" b="1">
                <a:latin typeface="Arial" panose="020B0604020202020204" pitchFamily="34" charset="0"/>
                <a:ea typeface="Times New Roman" panose="02020603050405020304" pitchFamily="18" charset="0"/>
              </a:rPr>
              <a:t>CHUR I LÁTHAIR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, a </a:t>
            </a:r>
            <a:r>
              <a:rPr lang="ga-IE" sz="2200" b="1">
                <a:latin typeface="Arial" panose="020B0604020202020204" pitchFamily="34" charset="0"/>
                <a:ea typeface="Times New Roman" panose="02020603050405020304" pitchFamily="18" charset="0"/>
              </a:rPr>
              <a:t>LÉIRIÚ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, nó a </a:t>
            </a:r>
            <a:r>
              <a:rPr lang="ga-IE" sz="2200" b="1">
                <a:latin typeface="Arial" panose="020B0604020202020204" pitchFamily="34" charset="0"/>
                <a:ea typeface="Times New Roman" panose="02020603050405020304" pitchFamily="18" charset="0"/>
              </a:rPr>
              <a:t>THAISPEÁINT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ga-IE" sz="2200" b="1">
                <a:latin typeface="Arial" panose="020B0604020202020204" pitchFamily="34" charset="0"/>
                <a:ea typeface="Times New Roman" panose="02020603050405020304" pitchFamily="18" charset="0"/>
              </a:rPr>
              <a:t>gCINEÁLACHA DIFRIÚLA MEÁIN</a:t>
            </a:r>
            <a:r>
              <a:rPr lang="ga-IE" sz="220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Teilifís, scannán, nuacht, fógraíocht &amp; ábhar ar líne.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E0563-4B9D-AA1C-A805-3FC465D95FBF}"/>
              </a:ext>
            </a:extLst>
          </p:cNvPr>
          <p:cNvSpPr txBox="1"/>
          <p:nvPr/>
        </p:nvSpPr>
        <p:spPr>
          <a:xfrm>
            <a:off x="402618" y="5454545"/>
            <a:ext cx="11263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200" b="1" dirty="0">
                <a:solidFill>
                  <a:srgbClr val="6ECCE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LÉIRIÚ</a:t>
            </a:r>
            <a:r>
              <a:rPr lang="ga-IE" sz="2200" b="1" dirty="0">
                <a:solidFill>
                  <a:srgbClr val="6ECCE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Bíonn ról suntasach aige i múnlú an chaoi a bhfeicimid an domhan thart orainn.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78D0E-E29A-C9F3-282B-491822B0A7F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008" y="2317852"/>
            <a:ext cx="4621725" cy="836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3B8A0-EBE2-D095-9996-C085E3E3D7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60547" y="4444813"/>
            <a:ext cx="2921906" cy="836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05770-8734-99A8-E88E-438349E35A6B}"/>
              </a:ext>
            </a:extLst>
          </p:cNvPr>
          <p:cNvSpPr txBox="1"/>
          <p:nvPr/>
        </p:nvSpPr>
        <p:spPr>
          <a:xfrm>
            <a:off x="1459827" y="2253905"/>
            <a:ext cx="3508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err="1">
                <a:solidFill>
                  <a:schemeClr val="bg1"/>
                </a:solidFill>
              </a:rPr>
              <a:t>Léiriú</a:t>
            </a:r>
            <a:endParaRPr lang="en-IE" sz="5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2C24A-3284-0F61-B261-53A68881CA3B}"/>
              </a:ext>
            </a:extLst>
          </p:cNvPr>
          <p:cNvSpPr txBox="1"/>
          <p:nvPr/>
        </p:nvSpPr>
        <p:spPr>
          <a:xfrm>
            <a:off x="526008" y="4464269"/>
            <a:ext cx="103238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TÁ NA TEACHTAIREACHTAÍ SNA MEÁIN CURTHA LE CHÉILE I SLÍ FAOI LEITH</a:t>
            </a:r>
            <a:endParaRPr lang="en-IE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908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D1FCE-B4BE-F462-3E54-A053E7944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820"/>
            <a:ext cx="12192000" cy="8128000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F2A16D89-B39C-E5B3-1A1A-5EFE525E3D7B}"/>
              </a:ext>
            </a:extLst>
          </p:cNvPr>
          <p:cNvSpPr txBox="1"/>
          <p:nvPr/>
        </p:nvSpPr>
        <p:spPr>
          <a:xfrm>
            <a:off x="1624084" y="923202"/>
            <a:ext cx="903481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5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A4065-B1EF-8843-77C6-980242D97864}"/>
              </a:ext>
            </a:extLst>
          </p:cNvPr>
          <p:cNvSpPr txBox="1"/>
          <p:nvPr/>
        </p:nvSpPr>
        <p:spPr>
          <a:xfrm>
            <a:off x="7833418" y="3037486"/>
            <a:ext cx="2583935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ga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 </a:t>
            </a:r>
            <a:r>
              <a:rPr lang="ga-IE" sz="25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 leor bealaí éagsúla</a:t>
            </a:r>
            <a:r>
              <a:rPr lang="ga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ann leis an scéal </a:t>
            </a:r>
            <a:r>
              <a:rPr lang="ga-IE" sz="25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céanna</a:t>
            </a:r>
            <a:r>
              <a:rPr lang="ga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insint…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7EE0D-41F0-0946-31E8-F3A6E3A9B2D9}"/>
              </a:ext>
            </a:extLst>
          </p:cNvPr>
          <p:cNvSpPr txBox="1"/>
          <p:nvPr/>
        </p:nvSpPr>
        <p:spPr>
          <a:xfrm>
            <a:off x="5252935" y="2561617"/>
            <a:ext cx="240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Eagarthóireacht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3869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2CACE4-AD2F-AC98-8A45-70223F2E870B}"/>
              </a:ext>
            </a:extLst>
          </p:cNvPr>
          <p:cNvSpPr txBox="1"/>
          <p:nvPr/>
        </p:nvSpPr>
        <p:spPr>
          <a:xfrm>
            <a:off x="422250" y="1842341"/>
            <a:ext cx="24394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ga-IE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RÓL AN: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0497C-B957-7B5C-6EBD-F83100530787}"/>
              </a:ext>
            </a:extLst>
          </p:cNvPr>
          <p:cNvSpPr txBox="1"/>
          <p:nvPr/>
        </p:nvSpPr>
        <p:spPr>
          <a:xfrm>
            <a:off x="422250" y="2704857"/>
            <a:ext cx="91064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Ról ríthábhachtach: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taithí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fháil ar inneachar meáin san </a:t>
            </a:r>
            <a:endParaRPr lang="en-IE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 dhigiteach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0B9A8-E261-8F3A-4B81-B44C1B5EF5D2}"/>
              </a:ext>
            </a:extLst>
          </p:cNvPr>
          <p:cNvSpPr txBox="1"/>
          <p:nvPr/>
        </p:nvSpPr>
        <p:spPr>
          <a:xfrm>
            <a:off x="285619" y="3710877"/>
            <a:ext cx="6224677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TIONCHAR</a:t>
            </a: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ga-IE" sz="2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Cén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cineál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ábhair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fheicimid,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Cén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uair a fheicimid é,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Conas a </a:t>
            </a:r>
            <a:r>
              <a:rPr lang="ga-IE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phléimid</a:t>
            </a:r>
            <a:r>
              <a:rPr lang="ga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leis.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B06396-8F5F-88EB-B2D9-7152AAB50325}"/>
              </a:ext>
            </a:extLst>
          </p:cNvPr>
          <p:cNvGrpSpPr/>
          <p:nvPr/>
        </p:nvGrpSpPr>
        <p:grpSpPr>
          <a:xfrm>
            <a:off x="382039" y="5447930"/>
            <a:ext cx="7614886" cy="1410070"/>
            <a:chOff x="382039" y="5922584"/>
            <a:chExt cx="7614886" cy="100505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8D7CD53-356D-F2B5-46C4-A8C6F1739550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2039" y="5922584"/>
              <a:ext cx="7614886" cy="10050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2362AD-A350-86B6-FC7F-64A61FCBB469}"/>
                </a:ext>
              </a:extLst>
            </p:cNvPr>
            <p:cNvSpPr txBox="1"/>
            <p:nvPr/>
          </p:nvSpPr>
          <p:spPr>
            <a:xfrm>
              <a:off x="484377" y="5966535"/>
              <a:ext cx="7366287" cy="789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ga-IE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TIONCHAR a imirt ar thaithí úsáideoirí </a:t>
              </a: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ar ardáin dhigiteacha</a:t>
              </a:r>
              <a:r>
                <a:rPr lang="ga-IE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ga-IE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(m.sh. na meáin shóisialta, innill chuardaigh, sruthú, suíomhanna nuachta)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0C830A-F033-0E1B-13D8-13C7FF7FE3DE}"/>
              </a:ext>
            </a:extLst>
          </p:cNvPr>
          <p:cNvGrpSpPr/>
          <p:nvPr/>
        </p:nvGrpSpPr>
        <p:grpSpPr>
          <a:xfrm>
            <a:off x="7689600" y="969226"/>
            <a:ext cx="4502400" cy="4826398"/>
            <a:chOff x="7576150" y="1430215"/>
            <a:chExt cx="4502400" cy="48263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726293-ECC2-C160-4721-8A6FF0C4F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3705" y="1430215"/>
              <a:ext cx="4018165" cy="4046332"/>
            </a:xfrm>
            <a:prstGeom prst="ellipse">
              <a:avLst/>
            </a:prstGeom>
            <a:ln w="57150">
              <a:solidFill>
                <a:srgbClr val="DC628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8" descr="Spotify Logo PNG Transparent &amp; SVG Vector - Freebie Supply">
              <a:extLst>
                <a:ext uri="{FF2B5EF4-FFF2-40B4-BE49-F238E27FC236}">
                  <a16:creationId xmlns:a16="http://schemas.microsoft.com/office/drawing/2014/main" id="{3F534A29-7B18-3522-2CAE-276353883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061" y="5582378"/>
              <a:ext cx="607321" cy="60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6247C5F-4B16-D084-2270-BE07F1F8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182" y="5649292"/>
              <a:ext cx="607321" cy="60732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A185BB-F8C5-FE7D-5F87-9E4676F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3324" y="5295651"/>
              <a:ext cx="607321" cy="6073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C73BEB-BAF4-7434-9E27-E3369DCBB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2421" y="5242444"/>
              <a:ext cx="607321" cy="6073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C0E4AA-AD24-617A-35C6-4934C987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20000" contrast="-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1917" y="5530887"/>
              <a:ext cx="607321" cy="6073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182378-27E1-F83C-DA2F-369D4F8AC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6150" y="4702172"/>
              <a:ext cx="607321" cy="6073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67EAE27-44EC-1F32-792E-01509F34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1229" y="4786082"/>
              <a:ext cx="607321" cy="607321"/>
            </a:xfrm>
            <a:prstGeom prst="rect">
              <a:avLst/>
            </a:prstGeom>
          </p:spPr>
        </p:pic>
      </p:grp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5A557F89-46D3-B483-B82F-928A44D23DB5}"/>
              </a:ext>
            </a:extLst>
          </p:cNvPr>
          <p:cNvSpPr txBox="1"/>
          <p:nvPr/>
        </p:nvSpPr>
        <p:spPr>
          <a:xfrm>
            <a:off x="53935" y="748485"/>
            <a:ext cx="8052835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5500" b="1" i="0" u="none" strike="noStrike" cap="none" dirty="0">
                <a:solidFill>
                  <a:srgbClr val="DC62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34008-9368-6981-89BC-B07574B503E2}"/>
              </a:ext>
            </a:extLst>
          </p:cNvPr>
          <p:cNvSpPr txBox="1"/>
          <p:nvPr/>
        </p:nvSpPr>
        <p:spPr>
          <a:xfrm>
            <a:off x="1705583" y="1511030"/>
            <a:ext cx="38845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Algartaim</a:t>
            </a:r>
            <a:endParaRPr lang="en-IE" sz="60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25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DAF1">
            <a:alpha val="1521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B8D0E-39A5-F35D-F8EF-183D918FA903}"/>
              </a:ext>
            </a:extLst>
          </p:cNvPr>
          <p:cNvSpPr/>
          <p:nvPr/>
        </p:nvSpPr>
        <p:spPr>
          <a:xfrm>
            <a:off x="-252226" y="-2443500"/>
            <a:ext cx="13155426" cy="1876862"/>
          </a:xfrm>
          <a:prstGeom prst="rect">
            <a:avLst/>
          </a:prstGeom>
          <a:solidFill>
            <a:srgbClr val="6EC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6BC9B-2816-017C-6A4D-14377A5B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7516020"/>
            <a:ext cx="7772400" cy="3162794"/>
          </a:xfrm>
          <a:prstGeom prst="rect">
            <a:avLst/>
          </a:prstGeom>
        </p:spPr>
      </p:pic>
      <p:sp>
        <p:nvSpPr>
          <p:cNvPr id="5" name="Google Shape;186;g1100ed8457a_0_5">
            <a:extLst>
              <a:ext uri="{FF2B5EF4-FFF2-40B4-BE49-F238E27FC236}">
                <a16:creationId xmlns:a16="http://schemas.microsoft.com/office/drawing/2014/main" id="{99F9585E-1909-2212-2D93-468770BFF5A2}"/>
              </a:ext>
            </a:extLst>
          </p:cNvPr>
          <p:cNvSpPr txBox="1"/>
          <p:nvPr/>
        </p:nvSpPr>
        <p:spPr>
          <a:xfrm>
            <a:off x="-287867" y="2869670"/>
            <a:ext cx="12767733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15000" b="1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SMAOINIGH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FBA21-D10F-51CA-1AB1-B200773811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454206">
            <a:off x="4318816" y="1096131"/>
            <a:ext cx="3349048" cy="2308900"/>
          </a:xfrm>
          <a:prstGeom prst="rect">
            <a:avLst/>
          </a:prstGeom>
        </p:spPr>
      </p:pic>
      <p:sp>
        <p:nvSpPr>
          <p:cNvPr id="7" name="Google Shape;253;p5">
            <a:extLst>
              <a:ext uri="{FF2B5EF4-FFF2-40B4-BE49-F238E27FC236}">
                <a16:creationId xmlns:a16="http://schemas.microsoft.com/office/drawing/2014/main" id="{6508F991-AA78-74CB-E535-954151028551}"/>
              </a:ext>
            </a:extLst>
          </p:cNvPr>
          <p:cNvSpPr txBox="1"/>
          <p:nvPr/>
        </p:nvSpPr>
        <p:spPr>
          <a:xfrm>
            <a:off x="288273" y="354090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 dirty="0">
                <a:solidFill>
                  <a:srgbClr val="DC62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FE514-227D-5D5D-A515-EC78D0B6D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9997">
            <a:off x="4261282" y="1150002"/>
            <a:ext cx="3409811" cy="23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2D56D-735B-0EDA-1DF1-FDF79A5BC2D5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841545" y="2253506"/>
            <a:ext cx="4831974" cy="427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21849A-F22E-D8B1-7B49-2E35B6477224}"/>
              </a:ext>
            </a:extLst>
          </p:cNvPr>
          <p:cNvSpPr txBox="1"/>
          <p:nvPr/>
        </p:nvSpPr>
        <p:spPr>
          <a:xfrm>
            <a:off x="6286698" y="3528981"/>
            <a:ext cx="4149693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tús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chur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conas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deighleáil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meáin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LÉIRIÚ, EAGARTHÓIREACHT 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agus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ALGARTAIM</a:t>
            </a:r>
            <a:endParaRPr lang="en-IE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B91BA9-B353-B2F4-FFAA-D55457603C3D}"/>
              </a:ext>
            </a:extLst>
          </p:cNvPr>
          <p:cNvSpPr/>
          <p:nvPr/>
        </p:nvSpPr>
        <p:spPr>
          <a:xfrm>
            <a:off x="101069" y="0"/>
            <a:ext cx="51026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Smaoinigh</a:t>
            </a:r>
            <a:endParaRPr lang="en-GB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622E4-5300-F933-FD5E-B818639736DC}"/>
              </a:ext>
            </a:extLst>
          </p:cNvPr>
          <p:cNvSpPr txBox="1"/>
          <p:nvPr/>
        </p:nvSpPr>
        <p:spPr>
          <a:xfrm>
            <a:off x="6368374" y="2457855"/>
            <a:ext cx="3722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COINCHEAPA</a:t>
            </a:r>
            <a:endParaRPr lang="en-I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1290-C27A-E0F4-09DD-2F06EAA935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-340" y="2458"/>
            <a:ext cx="11878914" cy="7776842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000AB38E-5672-918F-EC1E-CA4225AFC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7"/>
          <a:stretch/>
        </p:blipFill>
        <p:spPr>
          <a:xfrm>
            <a:off x="5956586" y="4907"/>
            <a:ext cx="6232196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Google Shape;157;p1">
            <a:extLst>
              <a:ext uri="{FF2B5EF4-FFF2-40B4-BE49-F238E27FC236}">
                <a16:creationId xmlns:a16="http://schemas.microsoft.com/office/drawing/2014/main" id="{42A9975A-4B18-8D3B-198A-8BC48B2FDC27}"/>
              </a:ext>
            </a:extLst>
          </p:cNvPr>
          <p:cNvSpPr txBox="1"/>
          <p:nvPr/>
        </p:nvSpPr>
        <p:spPr>
          <a:xfrm>
            <a:off x="-340" y="2200909"/>
            <a:ext cx="623219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ga-IE" sz="45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BeMediaSmart.ie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486C6-4C1F-D417-74FC-51DDA8409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619" r="9988"/>
          <a:stretch/>
        </p:blipFill>
        <p:spPr>
          <a:xfrm>
            <a:off x="5620513" y="-4907"/>
            <a:ext cx="6568269" cy="2128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25F33-D8DE-486C-CAC4-5C23E9029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9" t="21066" r="9989" b="1259"/>
          <a:stretch/>
        </p:blipFill>
        <p:spPr>
          <a:xfrm>
            <a:off x="5617295" y="1911943"/>
            <a:ext cx="6574705" cy="2526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7ED35-C15B-14DF-56B0-E497C85692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943" r="14291"/>
          <a:stretch/>
        </p:blipFill>
        <p:spPr>
          <a:xfrm>
            <a:off x="5620512" y="4331108"/>
            <a:ext cx="6568269" cy="25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F8D20-659B-1D3E-091F-F2B9CA5008A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20000"/>
          </a:blip>
          <a:stretch>
            <a:fillRect/>
          </a:stretch>
        </p:blipFill>
        <p:spPr>
          <a:xfrm>
            <a:off x="-211161" y="-928496"/>
            <a:ext cx="12403161" cy="9412096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7500" b="1" u="none" strike="noStrike" cap="none" dirty="0">
                <a:solidFill>
                  <a:srgbClr val="6ECCE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GNÍOMHAÍOCHT 2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140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SMAOINIGH</a:t>
            </a:r>
          </a:p>
        </p:txBody>
      </p:sp>
    </p:spTree>
    <p:extLst>
      <p:ext uri="{BB962C8B-B14F-4D97-AF65-F5344CB8AC3E}">
        <p14:creationId xmlns:p14="http://schemas.microsoft.com/office/powerpoint/2010/main" val="28893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BE523A-D93C-DDE5-C70F-4E8F39626E62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986" y="4681263"/>
            <a:ext cx="11450870" cy="194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86E764-5316-4EE4-EAE4-E18C6D01B8B7}"/>
              </a:ext>
            </a:extLst>
          </p:cNvPr>
          <p:cNvSpPr txBox="1"/>
          <p:nvPr/>
        </p:nvSpPr>
        <p:spPr>
          <a:xfrm>
            <a:off x="1368767" y="4664248"/>
            <a:ext cx="94882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iad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slite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féidir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daoine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meáin</a:t>
            </a:r>
            <a:r>
              <a:rPr lang="en-GB" sz="4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GB" sz="40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athrú</a:t>
            </a:r>
            <a:r>
              <a:rPr lang="en-GB" sz="40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dallamullóg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chur </a:t>
            </a:r>
            <a:r>
              <a:rPr lang="en-GB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orainn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IE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253;p5">
            <a:extLst>
              <a:ext uri="{FF2B5EF4-FFF2-40B4-BE49-F238E27FC236}">
                <a16:creationId xmlns:a16="http://schemas.microsoft.com/office/drawing/2014/main" id="{283F982F-64FC-494C-C1EF-F5D1148EB3F4}"/>
              </a:ext>
            </a:extLst>
          </p:cNvPr>
          <p:cNvSpPr txBox="1"/>
          <p:nvPr/>
        </p:nvSpPr>
        <p:spPr>
          <a:xfrm>
            <a:off x="5600191" y="1655011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spc="-100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TOBSMAOINEAMH</a:t>
            </a:r>
            <a:endParaRPr lang="en-US" sz="5500" b="0" i="0" u="none" strike="noStrike" cap="none" spc="-100" dirty="0">
              <a:solidFill>
                <a:srgbClr val="00B0F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64EF4E-7F54-A5CD-7868-47D85DA814F5}"/>
              </a:ext>
            </a:extLst>
          </p:cNvPr>
          <p:cNvSpPr/>
          <p:nvPr/>
        </p:nvSpPr>
        <p:spPr>
          <a:xfrm>
            <a:off x="-231358" y="254760"/>
            <a:ext cx="6344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SMAOINIGH</a:t>
            </a:r>
          </a:p>
        </p:txBody>
      </p:sp>
    </p:spTree>
    <p:extLst>
      <p:ext uri="{BB962C8B-B14F-4D97-AF65-F5344CB8AC3E}">
        <p14:creationId xmlns:p14="http://schemas.microsoft.com/office/powerpoint/2010/main" val="4879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1E2694-4816-AFB7-A26D-E18F04D215EF}"/>
              </a:ext>
            </a:extLst>
          </p:cNvPr>
          <p:cNvPicPr>
            <a:picLocks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4104" y="3066232"/>
            <a:ext cx="504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42E77-60BE-6349-2661-3575637C9460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370" y="4122254"/>
            <a:ext cx="504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BE523A-D93C-DDE5-C70F-4E8F39626E62}"/>
              </a:ext>
            </a:extLst>
          </p:cNvPr>
          <p:cNvPicPr>
            <a:picLocks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608" y="5146116"/>
            <a:ext cx="5184000" cy="1089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475D9-9E56-F39C-7C71-C8708704B345}"/>
              </a:ext>
            </a:extLst>
          </p:cNvPr>
          <p:cNvSpPr txBox="1"/>
          <p:nvPr/>
        </p:nvSpPr>
        <p:spPr>
          <a:xfrm>
            <a:off x="386038" y="3213041"/>
            <a:ext cx="48006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Céard a chiallaíonn gach catagóir?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B2C417-C500-3120-EAE5-2546D39DC429}"/>
              </a:ext>
            </a:extLst>
          </p:cNvPr>
          <p:cNvGrpSpPr/>
          <p:nvPr/>
        </p:nvGrpSpPr>
        <p:grpSpPr>
          <a:xfrm>
            <a:off x="4453469" y="470793"/>
            <a:ext cx="8440021" cy="5976000"/>
            <a:chOff x="4453469" y="470793"/>
            <a:chExt cx="8440021" cy="597600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396F625-570B-E482-3E17-340357F735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903136"/>
                </p:ext>
              </p:extLst>
            </p:nvPr>
          </p:nvGraphicFramePr>
          <p:xfrm>
            <a:off x="4453469" y="470793"/>
            <a:ext cx="8440021" cy="597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F6ADC413-851C-5815-7D85-47155E23DE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62001323"/>
                </p:ext>
              </p:extLst>
            </p:nvPr>
          </p:nvGraphicFramePr>
          <p:xfrm>
            <a:off x="4477444" y="498004"/>
            <a:ext cx="8350978" cy="58585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7F2ED7-C51C-66BE-8594-4EB5DFF9E88C}"/>
                </a:ext>
              </a:extLst>
            </p:cNvPr>
            <p:cNvSpPr txBox="1"/>
            <p:nvPr/>
          </p:nvSpPr>
          <p:spPr>
            <a:xfrm>
              <a:off x="9139899" y="1566397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8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BRÉAGEOLAS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31284-3AB4-B7E4-871A-AE9F845E0AB3}"/>
                </a:ext>
              </a:extLst>
            </p:cNvPr>
            <p:cNvSpPr txBox="1"/>
            <p:nvPr/>
          </p:nvSpPr>
          <p:spPr>
            <a:xfrm>
              <a:off x="5902324" y="1566398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6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EOLAS</a:t>
              </a:r>
              <a:r>
                <a:rPr lang="ga-IE" sz="18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ga-IE" sz="16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MÍCHRUINN</a:t>
              </a:r>
              <a:endParaRPr lang="ga-IE" sz="18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F501C-9930-8874-489C-8C3E75667FA8}"/>
                </a:ext>
              </a:extLst>
            </p:cNvPr>
            <p:cNvSpPr txBox="1"/>
            <p:nvPr/>
          </p:nvSpPr>
          <p:spPr>
            <a:xfrm>
              <a:off x="7395061" y="788165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800" b="1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BOLSCAIREACHT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03DAB-E60C-8E24-6B01-48C91EF109D6}"/>
                </a:ext>
              </a:extLst>
            </p:cNvPr>
            <p:cNvSpPr txBox="1"/>
            <p:nvPr/>
          </p:nvSpPr>
          <p:spPr>
            <a:xfrm>
              <a:off x="9776072" y="2889875"/>
              <a:ext cx="24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8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BRÉAGACH / MÍCHEART</a:t>
              </a:r>
            </a:p>
            <a:p>
              <a:pPr algn="ctr"/>
              <a:r>
                <a:rPr lang="ga-IE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COMHTHÉACS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9A8D94-FBE5-CE2F-DADE-6D3D180854AD}"/>
              </a:ext>
            </a:extLst>
          </p:cNvPr>
          <p:cNvSpPr txBox="1"/>
          <p:nvPr/>
        </p:nvSpPr>
        <p:spPr>
          <a:xfrm>
            <a:off x="356185" y="4275322"/>
            <a:ext cx="54068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Tabhair sampla de gach catagóir?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6E764-5316-4EE4-EAE4-E18C6D01B8B7}"/>
              </a:ext>
            </a:extLst>
          </p:cNvPr>
          <p:cNvSpPr txBox="1"/>
          <p:nvPr/>
        </p:nvSpPr>
        <p:spPr>
          <a:xfrm>
            <a:off x="361771" y="5201231"/>
            <a:ext cx="44811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 iad na hiarmhairtí a d’fhéadfadh a bheith ag an gcineál seo ionramhála?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2C62E-0C39-EF2E-1D2B-EE7A069B8891}"/>
              </a:ext>
            </a:extLst>
          </p:cNvPr>
          <p:cNvSpPr/>
          <p:nvPr/>
        </p:nvSpPr>
        <p:spPr>
          <a:xfrm>
            <a:off x="-231358" y="254760"/>
            <a:ext cx="63442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SMAOINIGH</a:t>
            </a:r>
          </a:p>
        </p:txBody>
      </p:sp>
    </p:spTree>
    <p:extLst>
      <p:ext uri="{BB962C8B-B14F-4D97-AF65-F5344CB8AC3E}">
        <p14:creationId xmlns:p14="http://schemas.microsoft.com/office/powerpoint/2010/main" val="13411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D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7754C5-E1A3-A2AA-0398-B0F70815E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52" b="83876"/>
          <a:stretch/>
        </p:blipFill>
        <p:spPr>
          <a:xfrm rot="20736558">
            <a:off x="-408166" y="-1694868"/>
            <a:ext cx="15274403" cy="11138777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7500" b="1" u="none" strike="noStrike" cap="none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GNÍOMHAÍOCHT 3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14000" b="1" u="none" strike="noStrike" cap="none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SEICEÁIL</a:t>
            </a:r>
          </a:p>
        </p:txBody>
      </p:sp>
    </p:spTree>
    <p:extLst>
      <p:ext uri="{BB962C8B-B14F-4D97-AF65-F5344CB8AC3E}">
        <p14:creationId xmlns:p14="http://schemas.microsoft.com/office/powerpoint/2010/main" val="9685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099AB8-F8FC-D329-32B6-62C68407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Google Shape;253;p5">
            <a:extLst>
              <a:ext uri="{FF2B5EF4-FFF2-40B4-BE49-F238E27FC236}">
                <a16:creationId xmlns:a16="http://schemas.microsoft.com/office/drawing/2014/main" id="{07BFCCB3-DA71-8E97-C30D-78501E6A34FF}"/>
              </a:ext>
            </a:extLst>
          </p:cNvPr>
          <p:cNvSpPr txBox="1"/>
          <p:nvPr/>
        </p:nvSpPr>
        <p:spPr>
          <a:xfrm>
            <a:off x="449734" y="1058095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GNÍOMHAÍOCHT 3: SEICEÁIL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C32AF-4625-E6BC-FA83-5BD48A54D880}"/>
              </a:ext>
            </a:extLst>
          </p:cNvPr>
          <p:cNvPicPr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33" y="4482412"/>
            <a:ext cx="8673804" cy="1005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57D48-EEAF-DE41-6A6C-7C2C74705C87}"/>
              </a:ext>
            </a:extLst>
          </p:cNvPr>
          <p:cNvSpPr txBox="1"/>
          <p:nvPr/>
        </p:nvSpPr>
        <p:spPr>
          <a:xfrm>
            <a:off x="1192426" y="3092420"/>
            <a:ext cx="953471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ga-IE" sz="2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STRAITÉISÍ </a:t>
            </a:r>
            <a:r>
              <a:rPr lang="ga-IE" sz="2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</a:t>
            </a:r>
            <a:r>
              <a:rPr lang="ga-IE" sz="2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DEA-CHLEACHTAIS </a:t>
            </a:r>
            <a:r>
              <a:rPr lang="ga-IE" sz="2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ga-IE" sz="2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SEICEÁIL </a:t>
            </a:r>
            <a:r>
              <a:rPr lang="ga-IE" sz="2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bhfuil píosa eolais nó ábhar meán </a:t>
            </a:r>
            <a:r>
              <a:rPr lang="ga-IE" sz="2300" b="1" dirty="0">
                <a:solidFill>
                  <a:srgbClr val="FDD5C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CRUINN</a:t>
            </a:r>
            <a:r>
              <a:rPr lang="ga-IE" sz="2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nó </a:t>
            </a:r>
            <a:r>
              <a:rPr lang="ga-IE" sz="2300" b="1" dirty="0">
                <a:solidFill>
                  <a:srgbClr val="FDD5C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 BHFUIL</a:t>
            </a:r>
            <a:r>
              <a:rPr lang="ga-IE" sz="2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ga-IE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ga-IE" sz="2300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Áirítear leis seo ábhar de chineál ar bith (téacs, íomhá, físeáin...)</a:t>
            </a:r>
          </a:p>
        </p:txBody>
      </p: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06930A89-6F0A-02CC-54FD-1DB89E219F97}"/>
              </a:ext>
            </a:extLst>
          </p:cNvPr>
          <p:cNvSpPr txBox="1"/>
          <p:nvPr/>
        </p:nvSpPr>
        <p:spPr>
          <a:xfrm>
            <a:off x="697451" y="2309587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spc="-100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TOBSMAOINEAMH</a:t>
            </a:r>
            <a:endParaRPr lang="en-US" sz="5500" b="0" i="0" u="none" strike="noStrike" cap="none" spc="-100" dirty="0">
              <a:solidFill>
                <a:srgbClr val="00B0F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FE9DEA-52BA-8140-A642-0F8F35B7E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67" y="-326534"/>
            <a:ext cx="12503888" cy="8319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FB5EE5-0498-E0AB-E373-95260710A058}"/>
              </a:ext>
            </a:extLst>
          </p:cNvPr>
          <p:cNvSpPr/>
          <p:nvPr/>
        </p:nvSpPr>
        <p:spPr>
          <a:xfrm>
            <a:off x="0" y="-326534"/>
            <a:ext cx="12487499" cy="7511067"/>
          </a:xfrm>
          <a:prstGeom prst="rect">
            <a:avLst/>
          </a:prstGeom>
          <a:gradFill flip="none" rotWithShape="1">
            <a:gsLst>
              <a:gs pos="25000">
                <a:srgbClr val="6ECCE0">
                  <a:alpha val="0"/>
                </a:srgbClr>
              </a:gs>
              <a:gs pos="55000">
                <a:srgbClr val="75DAF1"/>
              </a:gs>
              <a:gs pos="81000">
                <a:srgbClr val="75DAF1"/>
              </a:gs>
              <a:gs pos="100000">
                <a:srgbClr val="75DAF1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253;p5">
            <a:extLst>
              <a:ext uri="{FF2B5EF4-FFF2-40B4-BE49-F238E27FC236}">
                <a16:creationId xmlns:a16="http://schemas.microsoft.com/office/drawing/2014/main" id="{C3CF2887-E423-EB5D-B2D5-7D62A2AF68BF}"/>
              </a:ext>
            </a:extLst>
          </p:cNvPr>
          <p:cNvSpPr txBox="1"/>
          <p:nvPr/>
        </p:nvSpPr>
        <p:spPr>
          <a:xfrm>
            <a:off x="651819" y="1206951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GNÍOMHAÍOCHT 3: SEICEÁIL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326F7-177C-94EB-5599-94933545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5" y="2620370"/>
            <a:ext cx="4644700" cy="3908022"/>
          </a:xfrm>
          <a:prstGeom prst="rect">
            <a:avLst/>
          </a:prstGeom>
          <a:effectLst>
            <a:outerShdw blurRad="382802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28D4D-2B94-C111-AE7D-256F82D935FD}"/>
              </a:ext>
            </a:extLst>
          </p:cNvPr>
          <p:cNvSpPr txBox="1"/>
          <p:nvPr/>
        </p:nvSpPr>
        <p:spPr>
          <a:xfrm>
            <a:off x="704608" y="3183846"/>
            <a:ext cx="4338240" cy="2281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ga-IE" sz="2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Léamh </a:t>
            </a:r>
            <a:r>
              <a:rPr lang="ga-IE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cliathánach</a:t>
            </a:r>
          </a:p>
          <a:p>
            <a:pPr lvl="0">
              <a:lnSpc>
                <a:spcPct val="200000"/>
              </a:lnSpc>
            </a:pPr>
            <a:r>
              <a:rPr lang="ga-IE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Measúnú </a:t>
            </a:r>
            <a:r>
              <a:rPr lang="ga-IE" sz="2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 fhoinse nuachta</a:t>
            </a:r>
          </a:p>
          <a:p>
            <a:pPr lvl="0">
              <a:lnSpc>
                <a:spcPct val="200000"/>
              </a:lnSpc>
            </a:pPr>
            <a:r>
              <a:rPr lang="ga-IE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Dearbhú</a:t>
            </a:r>
            <a:r>
              <a:rPr lang="ga-IE" sz="2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íomhánna &amp; físeáin</a:t>
            </a:r>
          </a:p>
        </p:txBody>
      </p:sp>
    </p:spTree>
    <p:extLst>
      <p:ext uri="{BB962C8B-B14F-4D97-AF65-F5344CB8AC3E}">
        <p14:creationId xmlns:p14="http://schemas.microsoft.com/office/powerpoint/2010/main" val="39800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3;p5">
            <a:extLst>
              <a:ext uri="{FF2B5EF4-FFF2-40B4-BE49-F238E27FC236}">
                <a16:creationId xmlns:a16="http://schemas.microsoft.com/office/drawing/2014/main" id="{C4F9E3B2-D906-3C76-38B0-F4A0FD269A47}"/>
              </a:ext>
            </a:extLst>
          </p:cNvPr>
          <p:cNvSpPr txBox="1"/>
          <p:nvPr/>
        </p:nvSpPr>
        <p:spPr>
          <a:xfrm>
            <a:off x="2877059" y="646380"/>
            <a:ext cx="6437877" cy="196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GNÍOMHAÍOCHT 3: SEICEÁIL</a:t>
            </a:r>
            <a:endParaRPr lang="en-GB" sz="4500" b="1" i="0" u="none" strike="noStrike" cap="none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GB" sz="4500" b="1" dirty="0" err="1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Tús</a:t>
            </a:r>
            <a:r>
              <a:rPr lang="en-GB" sz="4500" b="1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GB" sz="4500" b="1" dirty="0" err="1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áite</a:t>
            </a:r>
            <a:r>
              <a:rPr lang="en-GB" sz="4500" b="1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...</a:t>
            </a:r>
            <a:endParaRPr lang="ga-IE" sz="4500" b="1" i="0" u="none" strike="noStrike" cap="none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504238-77B8-4986-39D8-D031C7AE5151}"/>
              </a:ext>
            </a:extLst>
          </p:cNvPr>
          <p:cNvGrpSpPr/>
          <p:nvPr/>
        </p:nvGrpSpPr>
        <p:grpSpPr>
          <a:xfrm>
            <a:off x="621212" y="2610561"/>
            <a:ext cx="11088566" cy="1893149"/>
            <a:chOff x="621212" y="2610561"/>
            <a:chExt cx="11088566" cy="189314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929F94-388F-3AB2-8389-984850881362}"/>
                </a:ext>
              </a:extLst>
            </p:cNvPr>
            <p:cNvCxnSpPr>
              <a:cxnSpLocks/>
            </p:cNvCxnSpPr>
            <p:nvPr/>
          </p:nvCxnSpPr>
          <p:spPr>
            <a:xfrm>
              <a:off x="1055999" y="3492794"/>
              <a:ext cx="10440000" cy="0"/>
            </a:xfrm>
            <a:prstGeom prst="line">
              <a:avLst/>
            </a:prstGeom>
            <a:ln w="571500">
              <a:gradFill flip="none" rotWithShape="1">
                <a:gsLst>
                  <a:gs pos="16000">
                    <a:schemeClr val="bg1">
                      <a:alpha val="90697"/>
                    </a:schemeClr>
                  </a:gs>
                  <a:gs pos="0">
                    <a:schemeClr val="bg1"/>
                  </a:gs>
                  <a:gs pos="54000">
                    <a:srgbClr val="816AB0">
                      <a:alpha val="49597"/>
                    </a:srgbClr>
                  </a:gs>
                  <a:gs pos="68000">
                    <a:srgbClr val="816AB0"/>
                  </a:gs>
                  <a:gs pos="100000">
                    <a:srgbClr val="6C5894"/>
                  </a:gs>
                </a:gsLst>
                <a:lin ang="0" scaled="1"/>
                <a:tileRect/>
              </a:gra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E7FD5-D83E-349E-D536-5252D5FEFA3B}"/>
                </a:ext>
              </a:extLst>
            </p:cNvPr>
            <p:cNvSpPr txBox="1"/>
            <p:nvPr/>
          </p:nvSpPr>
          <p:spPr>
            <a:xfrm>
              <a:off x="621212" y="2610561"/>
              <a:ext cx="97914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ga-IE" sz="2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Céard is féidir a dhéanamh leis an teicneolaíocht agus an t-am atá againn.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3BBE0C-C26B-2898-58C6-BECCD0941F34}"/>
                </a:ext>
              </a:extLst>
            </p:cNvPr>
            <p:cNvSpPr txBox="1"/>
            <p:nvPr/>
          </p:nvSpPr>
          <p:spPr>
            <a:xfrm>
              <a:off x="1003402" y="3802385"/>
              <a:ext cx="269133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Ní mór é a dhéanamh an t-am ar fad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C9CA8-FAE6-A527-6709-1C263290AB45}"/>
                </a:ext>
              </a:extLst>
            </p:cNvPr>
            <p:cNvSpPr txBox="1"/>
            <p:nvPr/>
          </p:nvSpPr>
          <p:spPr>
            <a:xfrm>
              <a:off x="8884693" y="3765046"/>
              <a:ext cx="282508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21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Níor</a:t>
              </a:r>
              <a:r>
                <a:rPr lang="en-IE" sz="21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IE" sz="21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cheart</a:t>
              </a:r>
              <a:r>
                <a:rPr lang="en-IE" sz="21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é</a:t>
              </a:r>
              <a:r>
                <a:rPr lang="ga-IE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dhéanamh riamh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85541C-4453-51B9-6C7A-EFB31A3B00DD}"/>
                </a:ext>
              </a:extLst>
            </p:cNvPr>
            <p:cNvSpPr txBox="1"/>
            <p:nvPr/>
          </p:nvSpPr>
          <p:spPr>
            <a:xfrm>
              <a:off x="4611152" y="3754666"/>
              <a:ext cx="296969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21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Ní</a:t>
              </a:r>
              <a:r>
                <a:rPr lang="en-IE" sz="21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IE" sz="21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mór</a:t>
              </a:r>
              <a:r>
                <a:rPr lang="en-IE" sz="21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é</a:t>
              </a:r>
              <a:r>
                <a:rPr lang="ga-IE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dhéanamh i gcásanna áirithe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E98009-BE48-E9D4-64A1-3CD93DBEF9C9}"/>
              </a:ext>
            </a:extLst>
          </p:cNvPr>
          <p:cNvGrpSpPr/>
          <p:nvPr/>
        </p:nvGrpSpPr>
        <p:grpSpPr>
          <a:xfrm>
            <a:off x="588049" y="4868293"/>
            <a:ext cx="11263146" cy="1581312"/>
            <a:chOff x="588049" y="4868293"/>
            <a:chExt cx="11263146" cy="158131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E462714-9DA5-2950-F4EE-021251A6D323}"/>
                </a:ext>
              </a:extLst>
            </p:cNvPr>
            <p:cNvCxnSpPr/>
            <p:nvPr/>
          </p:nvCxnSpPr>
          <p:spPr>
            <a:xfrm>
              <a:off x="1055999" y="5659926"/>
              <a:ext cx="10440000" cy="0"/>
            </a:xfrm>
            <a:prstGeom prst="line">
              <a:avLst/>
            </a:prstGeom>
            <a:ln w="571500">
              <a:gradFill flip="none" rotWithShape="1">
                <a:gsLst>
                  <a:gs pos="0">
                    <a:schemeClr val="bg1"/>
                  </a:gs>
                  <a:gs pos="48000">
                    <a:srgbClr val="DC6288">
                      <a:alpha val="54000"/>
                    </a:srgbClr>
                  </a:gs>
                  <a:gs pos="71000">
                    <a:srgbClr val="DC6288"/>
                  </a:gs>
                  <a:gs pos="11000">
                    <a:schemeClr val="bg1">
                      <a:alpha val="90000"/>
                    </a:schemeClr>
                  </a:gs>
                  <a:gs pos="100000">
                    <a:srgbClr val="AA4B68"/>
                  </a:gs>
                </a:gsLst>
                <a:path path="circle">
                  <a:fillToRect t="100000" r="100000"/>
                </a:path>
                <a:tileRect l="-100000" b="-100000"/>
              </a:gra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6C428-C93B-CC16-2AAB-9C642735D155}"/>
                </a:ext>
              </a:extLst>
            </p:cNvPr>
            <p:cNvSpPr txBox="1"/>
            <p:nvPr/>
          </p:nvSpPr>
          <p:spPr>
            <a:xfrm>
              <a:off x="588049" y="4868293"/>
              <a:ext cx="110159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ga-IE" sz="2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An tábhacht agus an tionchar a d’fhéadfadh a bheith ag an bpíosa eolais atá á anailísiú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964D36-9132-3011-D452-6CB923C2AAA5}"/>
                </a:ext>
              </a:extLst>
            </p:cNvPr>
            <p:cNvSpPr txBox="1"/>
            <p:nvPr/>
          </p:nvSpPr>
          <p:spPr>
            <a:xfrm>
              <a:off x="1010104" y="6034107"/>
              <a:ext cx="267793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Níl sé tábhachtach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451FFC-8597-44EF-6FC8-71CD08B18EF5}"/>
                </a:ext>
              </a:extLst>
            </p:cNvPr>
            <p:cNvSpPr txBox="1"/>
            <p:nvPr/>
          </p:nvSpPr>
          <p:spPr>
            <a:xfrm>
              <a:off x="8809374" y="5949590"/>
              <a:ext cx="3041821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Thar a bheith tábhachtach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9F4309-28BC-102B-AB91-A4DCE7A552F9}"/>
                </a:ext>
              </a:extLst>
            </p:cNvPr>
            <p:cNvSpPr txBox="1"/>
            <p:nvPr/>
          </p:nvSpPr>
          <p:spPr>
            <a:xfrm>
              <a:off x="4698142" y="6017829"/>
              <a:ext cx="347492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Cinéal tábhachtach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8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>
            <a:alpha val="4484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708452-A86C-4CEF-4DD7-FC209659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23" y="2825497"/>
            <a:ext cx="5481918" cy="359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BB308C-D7CD-5A04-949B-309F5681EEEC}"/>
              </a:ext>
            </a:extLst>
          </p:cNvPr>
          <p:cNvSpPr txBox="1"/>
          <p:nvPr/>
        </p:nvSpPr>
        <p:spPr>
          <a:xfrm>
            <a:off x="1867710" y="434763"/>
            <a:ext cx="8456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Príomhphointí</a:t>
            </a:r>
            <a:r>
              <a:rPr lang="en-IE" sz="96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IE" sz="96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Eolais</a:t>
            </a:r>
            <a:endParaRPr lang="en-IE" sz="96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320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455FE0-6051-1ABA-774A-D1BCD9AB7AB2}"/>
              </a:ext>
            </a:extLst>
          </p:cNvPr>
          <p:cNvGrpSpPr/>
          <p:nvPr/>
        </p:nvGrpSpPr>
        <p:grpSpPr>
          <a:xfrm>
            <a:off x="230221" y="450514"/>
            <a:ext cx="11731557" cy="2673863"/>
            <a:chOff x="-3567719" y="105788"/>
            <a:chExt cx="11731557" cy="2673863"/>
          </a:xfrm>
        </p:grpSpPr>
        <p:sp>
          <p:nvSpPr>
            <p:cNvPr id="5" name="Google Shape;186;g1100ed8457a_0_5">
              <a:extLst>
                <a:ext uri="{FF2B5EF4-FFF2-40B4-BE49-F238E27FC236}">
                  <a16:creationId xmlns:a16="http://schemas.microsoft.com/office/drawing/2014/main" id="{99F9585E-1909-2212-2D93-468770BFF5A2}"/>
                </a:ext>
              </a:extLst>
            </p:cNvPr>
            <p:cNvSpPr txBox="1"/>
            <p:nvPr/>
          </p:nvSpPr>
          <p:spPr>
            <a:xfrm>
              <a:off x="-3567719" y="105788"/>
              <a:ext cx="11731557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ga-IE" sz="10000" b="1" u="none" strike="noStrike" cap="none" dirty="0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  <a:endParaRPr lang="en-GB" sz="10000" b="1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endParaRPr>
            </a:p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GB" sz="6600" b="1" u="none" strike="noStrike" cap="none" dirty="0" err="1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Dea-chleachtais</a:t>
              </a:r>
              <a:endParaRPr lang="ga-IE" sz="6600" b="1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4BD01-625B-AA3F-8C68-0F25CBD6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8059" y="432462"/>
              <a:ext cx="828675" cy="828675"/>
            </a:xfrm>
            <a:prstGeom prst="ellipse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A70E9B-DFF7-AD8F-AE50-826564D74C09}"/>
              </a:ext>
            </a:extLst>
          </p:cNvPr>
          <p:cNvPicPr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97" y="5415774"/>
            <a:ext cx="11157345" cy="889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76A2B-3DB5-D8A9-D3BB-6EBB06EC7D89}"/>
              </a:ext>
            </a:extLst>
          </p:cNvPr>
          <p:cNvSpPr txBox="1"/>
          <p:nvPr/>
        </p:nvSpPr>
        <p:spPr>
          <a:xfrm>
            <a:off x="770022" y="3268165"/>
            <a:ext cx="107486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Tú féin a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ULLMHÚ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SULA dtéann tú i ngleic le hinneachar meáin. </a:t>
            </a:r>
          </a:p>
          <a:p>
            <a:pPr algn="ctr">
              <a:lnSpc>
                <a:spcPct val="150000"/>
              </a:lnSpc>
            </a:pPr>
            <a:endParaRPr lang="en-GB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gá a chinntiú go bhfuil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aird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fócas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iomlán againn agus muid ag déileáil le hábhar. </a:t>
            </a:r>
          </a:p>
          <a:p>
            <a:pPr algn="ctr">
              <a:lnSpc>
                <a:spcPct val="150000"/>
              </a:lnSpc>
            </a:pP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 sé cosúil le</a:t>
            </a:r>
            <a:r>
              <a:rPr lang="ga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seiceálacha a dhéanamh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inár gcuimhne chun a chinntiú go bhfuil muid ar an eolas faoi na nithe seo a leanas:</a:t>
            </a:r>
          </a:p>
        </p:txBody>
      </p:sp>
    </p:spTree>
    <p:extLst>
      <p:ext uri="{BB962C8B-B14F-4D97-AF65-F5344CB8AC3E}">
        <p14:creationId xmlns:p14="http://schemas.microsoft.com/office/powerpoint/2010/main" val="30193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B5BB72-DD1C-FF6B-98C0-87A08EF13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04" y="-1625145"/>
            <a:ext cx="12499531" cy="8333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7EAB19-BD3D-57E1-FA16-2BDBB6671672}"/>
              </a:ext>
            </a:extLst>
          </p:cNvPr>
          <p:cNvSpPr/>
          <p:nvPr/>
        </p:nvSpPr>
        <p:spPr>
          <a:xfrm>
            <a:off x="-347381" y="1155199"/>
            <a:ext cx="12487499" cy="7511067"/>
          </a:xfrm>
          <a:prstGeom prst="rect">
            <a:avLst/>
          </a:prstGeom>
          <a:solidFill>
            <a:srgbClr val="6C5894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28EB1-63A3-7B8F-21BF-878ADDCAFCA8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61562" y="2295135"/>
            <a:ext cx="11160000" cy="11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04C0C-BB81-E671-A82A-2074E47B399A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672" y="3725838"/>
            <a:ext cx="11416989" cy="1184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A3DBA-EE1E-886B-0017-9EF05F357C3A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8490" y="5254388"/>
            <a:ext cx="11453072" cy="1204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3FCBD-0FFA-D370-3ABE-D87C8CF3EBDF}"/>
              </a:ext>
            </a:extLst>
          </p:cNvPr>
          <p:cNvSpPr txBox="1"/>
          <p:nvPr/>
        </p:nvSpPr>
        <p:spPr>
          <a:xfrm>
            <a:off x="959737" y="1972727"/>
            <a:ext cx="10431554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GB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ga-IE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TIMPEALLACHT NA MEÁIN</a:t>
            </a:r>
            <a:r>
              <a:rPr lang="ga-IE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ghnéithe &amp; an tionchar a bhíonn aige ar an mbealach a phléimid le heolas.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ga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FOINSE EOLAIS: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Mura bhfuil a fhios againn cé a chruthaigh ábhar, ní féidir linn fiú tús a chur leis an bpróiseas chun a iontaofacht a mheas.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ga-IE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CLAONADH PEARSANTA: 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Fiafraigh díot féin: mar is féidir le mo rogha pearsanta tionchar a imirt ar an mbealach a thuigim an t-ábhar? Ní féidir déanamh réidh leis an gclaonadh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ga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deimhnithe, ach cuidíonn sé go mór a bheith feasach air.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CF1E8-49E8-4636-AE32-51E0CB054362}"/>
              </a:ext>
            </a:extLst>
          </p:cNvPr>
          <p:cNvSpPr txBox="1"/>
          <p:nvPr/>
        </p:nvSpPr>
        <p:spPr>
          <a:xfrm>
            <a:off x="2970251" y="-217591"/>
            <a:ext cx="6410526" cy="1997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96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STOP</a:t>
            </a:r>
            <a:r>
              <a:rPr lang="en-GB" sz="96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  </a:t>
            </a: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GB" sz="3600" b="1" u="none" strike="noStrike" cap="none" dirty="0" err="1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Dea-chleachtais</a:t>
            </a:r>
            <a:endParaRPr lang="ga-IE" sz="36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EE1FE3-52DB-5865-EB35-37D9DCC14511}"/>
              </a:ext>
            </a:extLst>
          </p:cNvPr>
          <p:cNvGrpSpPr/>
          <p:nvPr/>
        </p:nvGrpSpPr>
        <p:grpSpPr>
          <a:xfrm>
            <a:off x="6175514" y="-948696"/>
            <a:ext cx="13413656" cy="2673863"/>
            <a:chOff x="-1942768" y="-227263"/>
            <a:chExt cx="13413656" cy="2673863"/>
          </a:xfrm>
        </p:grpSpPr>
        <p:sp>
          <p:nvSpPr>
            <p:cNvPr id="12" name="Google Shape;186;g1100ed8457a_0_5">
              <a:extLst>
                <a:ext uri="{FF2B5EF4-FFF2-40B4-BE49-F238E27FC236}">
                  <a16:creationId xmlns:a16="http://schemas.microsoft.com/office/drawing/2014/main" id="{2486D3BF-CBD0-657C-37CF-D9B26419572F}"/>
                </a:ext>
              </a:extLst>
            </p:cNvPr>
            <p:cNvSpPr txBox="1"/>
            <p:nvPr/>
          </p:nvSpPr>
          <p:spPr>
            <a:xfrm>
              <a:off x="-421217" y="-227263"/>
              <a:ext cx="11892105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endParaRPr lang="ga-IE" sz="40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1281C-1475-0FF1-B94F-73BD472A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42768" y="735769"/>
              <a:ext cx="828675" cy="8286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1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610305-F9AA-39A3-1135-5CAD1BE2D7AF}"/>
              </a:ext>
            </a:extLst>
          </p:cNvPr>
          <p:cNvSpPr/>
          <p:nvPr/>
        </p:nvSpPr>
        <p:spPr>
          <a:xfrm>
            <a:off x="-272160" y="-363071"/>
            <a:ext cx="5491049" cy="7521109"/>
          </a:xfrm>
          <a:prstGeom prst="rect">
            <a:avLst/>
          </a:prstGeom>
          <a:solidFill>
            <a:srgbClr val="816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86" name="Google Shape;186;g1100ed8457a_0_5"/>
          <p:cNvSpPr txBox="1"/>
          <p:nvPr/>
        </p:nvSpPr>
        <p:spPr>
          <a:xfrm>
            <a:off x="171455" y="2988319"/>
            <a:ext cx="5491049" cy="1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300" b="1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LITEARTHACHT SNA MEÁIN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D849ED-896B-6751-5FCC-3C79BDB8E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257536"/>
              </p:ext>
            </p:extLst>
          </p:nvPr>
        </p:nvGraphicFramePr>
        <p:xfrm>
          <a:off x="4057649" y="246780"/>
          <a:ext cx="9155035" cy="64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07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58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1E2694-4816-AFB7-A26D-E18F04D215EF}"/>
              </a:ext>
            </a:extLst>
          </p:cNvPr>
          <p:cNvPicPr>
            <a:picLocks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96009" y="2079885"/>
            <a:ext cx="4831974" cy="42766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B2C417-C500-3120-EAE5-2546D39DC429}"/>
              </a:ext>
            </a:extLst>
          </p:cNvPr>
          <p:cNvGrpSpPr/>
          <p:nvPr/>
        </p:nvGrpSpPr>
        <p:grpSpPr>
          <a:xfrm>
            <a:off x="4453469" y="470793"/>
            <a:ext cx="8440021" cy="5976000"/>
            <a:chOff x="4453469" y="470793"/>
            <a:chExt cx="8440021" cy="597600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396F625-570B-E482-3E17-340357F735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3469" y="470793"/>
            <a:ext cx="8440021" cy="597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F6ADC413-851C-5815-7D85-47155E23DE90}"/>
                </a:ext>
              </a:extLst>
            </p:cNvPr>
            <p:cNvGraphicFramePr/>
            <p:nvPr/>
          </p:nvGraphicFramePr>
          <p:xfrm>
            <a:off x="4477444" y="498004"/>
            <a:ext cx="8350978" cy="58585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7F2ED7-C51C-66BE-8594-4EB5DFF9E88C}"/>
                </a:ext>
              </a:extLst>
            </p:cNvPr>
            <p:cNvSpPr txBox="1"/>
            <p:nvPr/>
          </p:nvSpPr>
          <p:spPr>
            <a:xfrm>
              <a:off x="8971308" y="1551110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800" b="1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BRÉAGEOLAS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31284-3AB4-B7E4-871A-AE9F845E0AB3}"/>
                </a:ext>
              </a:extLst>
            </p:cNvPr>
            <p:cNvSpPr txBox="1"/>
            <p:nvPr/>
          </p:nvSpPr>
          <p:spPr>
            <a:xfrm>
              <a:off x="5811533" y="1551110"/>
              <a:ext cx="2480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6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EOLAS MÍCHRUINN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F501C-9930-8874-489C-8C3E75667FA8}"/>
                </a:ext>
              </a:extLst>
            </p:cNvPr>
            <p:cNvSpPr txBox="1"/>
            <p:nvPr/>
          </p:nvSpPr>
          <p:spPr>
            <a:xfrm>
              <a:off x="7395061" y="788165"/>
              <a:ext cx="24807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6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BOLSCAIREACHT</a:t>
              </a:r>
              <a:endParaRPr lang="ga-IE" sz="18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03DAB-E60C-8E24-6B01-48C91EF109D6}"/>
                </a:ext>
              </a:extLst>
            </p:cNvPr>
            <p:cNvSpPr txBox="1"/>
            <p:nvPr/>
          </p:nvSpPr>
          <p:spPr>
            <a:xfrm>
              <a:off x="9685280" y="3104101"/>
              <a:ext cx="24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ga-IE" sz="1800" b="1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BRÉAGACH / MÍCHEART</a:t>
              </a:r>
            </a:p>
            <a:p>
              <a:pPr algn="ctr"/>
              <a:r>
                <a:rPr lang="ga-IE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COMHTHÉACS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3954C7-E067-E5CF-A69C-491CE7AA553D}"/>
              </a:ext>
            </a:extLst>
          </p:cNvPr>
          <p:cNvSpPr txBox="1"/>
          <p:nvPr/>
        </p:nvSpPr>
        <p:spPr>
          <a:xfrm>
            <a:off x="841162" y="3355360"/>
            <a:ext cx="41496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 tús a chur lenár bpróiseas chun dul i ngleic le hábhar meán a thuiscint: </a:t>
            </a:r>
            <a:r>
              <a:rPr lang="en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LÉIRIÚ,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EAGARTHÓIREACHT &amp; IONRAMHÁIL Ó THAOBH ALGARTAM</a:t>
            </a:r>
            <a:r>
              <a:rPr lang="en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ga-IE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0BDF9-7884-544C-1888-2FCA0FDE8AE7}"/>
              </a:ext>
            </a:extLst>
          </p:cNvPr>
          <p:cNvSpPr txBox="1"/>
          <p:nvPr/>
        </p:nvSpPr>
        <p:spPr>
          <a:xfrm>
            <a:off x="-2083964" y="7193697"/>
            <a:ext cx="5807673" cy="307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ga-IE" sz="2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Chomh luath agus a thuigimid na coincheapa bunúsacha seo ina iomláine, is féidir linn </a:t>
            </a:r>
            <a:r>
              <a:rPr lang="ga-IE" sz="22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smaoineamh </a:t>
            </a:r>
            <a:r>
              <a:rPr lang="ga-IE" sz="2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 na catagóirí éagsúla a bhaineann le hionramháil ábhair. Fágann sé sin go bhfuilimid níos aireach, níos airdeallaí agus, dá réir sin, níos seasmhaí i leith ábhar láimhsithe meán.  </a:t>
            </a:r>
          </a:p>
        </p:txBody>
      </p:sp>
      <p:sp>
        <p:nvSpPr>
          <p:cNvPr id="11" name="Google Shape;186;g1100ed8457a_0_5">
            <a:extLst>
              <a:ext uri="{FF2B5EF4-FFF2-40B4-BE49-F238E27FC236}">
                <a16:creationId xmlns:a16="http://schemas.microsoft.com/office/drawing/2014/main" id="{8D24A9D9-32CA-B73E-E14B-49418FC009D5}"/>
              </a:ext>
            </a:extLst>
          </p:cNvPr>
          <p:cNvSpPr txBox="1"/>
          <p:nvPr/>
        </p:nvSpPr>
        <p:spPr>
          <a:xfrm>
            <a:off x="198499" y="-59449"/>
            <a:ext cx="5237510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66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SMAOINIGH</a:t>
            </a:r>
            <a:endParaRPr lang="ga-IE" sz="100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14742-3E41-7421-4009-975E751AC101}"/>
              </a:ext>
            </a:extLst>
          </p:cNvPr>
          <p:cNvSpPr/>
          <p:nvPr/>
        </p:nvSpPr>
        <p:spPr>
          <a:xfrm>
            <a:off x="1160446" y="2518193"/>
            <a:ext cx="33169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IE" sz="28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Príomhchoincheapa</a:t>
            </a:r>
            <a:endParaRPr lang="en-IE" sz="28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54EAD-840C-E6B4-FCD8-C8CF883033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" y="-759791"/>
            <a:ext cx="12566374" cy="8377582"/>
          </a:xfrm>
          <a:prstGeom prst="rect">
            <a:avLst/>
          </a:prstGeom>
        </p:spPr>
      </p:pic>
      <p:sp>
        <p:nvSpPr>
          <p:cNvPr id="11" name="Google Shape;186;g1100ed8457a_0_5">
            <a:extLst>
              <a:ext uri="{FF2B5EF4-FFF2-40B4-BE49-F238E27FC236}">
                <a16:creationId xmlns:a16="http://schemas.microsoft.com/office/drawing/2014/main" id="{8D24A9D9-32CA-B73E-E14B-49418FC009D5}"/>
              </a:ext>
            </a:extLst>
          </p:cNvPr>
          <p:cNvSpPr txBox="1"/>
          <p:nvPr/>
        </p:nvSpPr>
        <p:spPr>
          <a:xfrm>
            <a:off x="198498" y="238723"/>
            <a:ext cx="7142101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88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SMAOINIGH</a:t>
            </a:r>
            <a:endParaRPr lang="en-GB" sz="88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GB" sz="3600" b="1" dirty="0" err="1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Dea-chleachtais</a:t>
            </a:r>
            <a:endParaRPr lang="ga-IE" sz="36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1C6D86-CBDB-8179-1F55-47FE8A3C55BE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760" y="4647022"/>
            <a:ext cx="9781894" cy="1191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10BDF9-7884-544C-1888-2FCA0FDE8AE7}"/>
              </a:ext>
            </a:extLst>
          </p:cNvPr>
          <p:cNvSpPr txBox="1"/>
          <p:nvPr/>
        </p:nvSpPr>
        <p:spPr>
          <a:xfrm>
            <a:off x="1660648" y="3164533"/>
            <a:ext cx="8870704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Nuair a thuigimid na bunchoincheapa seo ina iomláine, </a:t>
            </a:r>
          </a:p>
          <a:p>
            <a:pPr algn="ctr">
              <a:lnSpc>
                <a:spcPct val="150000"/>
              </a:lnSpc>
            </a:pP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féidir linn </a:t>
            </a:r>
            <a:r>
              <a:rPr lang="ga-IE" sz="2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smaoineamh</a:t>
            </a: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 na catagóirí éagsúla ionramhála ábhair. </a:t>
            </a:r>
          </a:p>
          <a:p>
            <a:pPr algn="ctr">
              <a:lnSpc>
                <a:spcPct val="150000"/>
              </a:lnSpc>
            </a:pPr>
            <a:endParaRPr lang="en-GB" sz="2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Fágann sé sin go bhfuilimid </a:t>
            </a:r>
            <a:r>
              <a:rPr lang="ga-IE" sz="2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NÍOS AIREACH</a:t>
            </a: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ga-IE" sz="2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NÍOS AIRDEALLAÍ</a:t>
            </a: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agus, dá réir sin, </a:t>
            </a:r>
            <a:r>
              <a:rPr lang="ga-IE" sz="2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NÍOS SEASMHAÍ</a:t>
            </a:r>
            <a:r>
              <a:rPr lang="ga-IE" sz="22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leith ábhar láimhsithe meán.  </a:t>
            </a:r>
          </a:p>
        </p:txBody>
      </p:sp>
    </p:spTree>
    <p:extLst>
      <p:ext uri="{BB962C8B-B14F-4D97-AF65-F5344CB8AC3E}">
        <p14:creationId xmlns:p14="http://schemas.microsoft.com/office/powerpoint/2010/main" val="9036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E7E17E-99F2-BEE6-9557-6680E2D2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312" y="-70755"/>
            <a:ext cx="10752681" cy="71684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004F19-F845-814F-CB84-0C655B74CC74}"/>
              </a:ext>
            </a:extLst>
          </p:cNvPr>
          <p:cNvSpPr/>
          <p:nvPr/>
        </p:nvSpPr>
        <p:spPr>
          <a:xfrm>
            <a:off x="-39757" y="-69750"/>
            <a:ext cx="13040140" cy="7511067"/>
          </a:xfrm>
          <a:prstGeom prst="rect">
            <a:avLst/>
          </a:prstGeom>
          <a:gradFill flip="none" rotWithShape="1">
            <a:gsLst>
              <a:gs pos="6000">
                <a:srgbClr val="6ECCE0">
                  <a:alpha val="8161"/>
                </a:srgbClr>
              </a:gs>
              <a:gs pos="30000">
                <a:srgbClr val="75DAF1">
                  <a:alpha val="54000"/>
                </a:srgbClr>
              </a:gs>
              <a:gs pos="60000">
                <a:srgbClr val="268EB7"/>
              </a:gs>
              <a:gs pos="92000">
                <a:srgbClr val="268EB7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B856E-E870-5410-7463-3AE5A72B528C}"/>
              </a:ext>
            </a:extLst>
          </p:cNvPr>
          <p:cNvSpPr txBox="1"/>
          <p:nvPr/>
        </p:nvSpPr>
        <p:spPr>
          <a:xfrm>
            <a:off x="460382" y="2168001"/>
            <a:ext cx="11194805" cy="5214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900"/>
              </a:spcAft>
            </a:pPr>
            <a:r>
              <a:rPr lang="ga-IE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 </a:t>
            </a:r>
            <a:r>
              <a:rPr lang="ga-IE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CRUINNEACHT</a:t>
            </a:r>
            <a:r>
              <a:rPr lang="ga-IE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ga-IE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IONTAOFACHT</a:t>
            </a:r>
            <a:r>
              <a:rPr lang="en-IE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inneachar meán a mheas: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iontaofacht &amp; clú an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FOINSE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CÁILÍOCHTAÍ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OILTEACHT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údair ar an ábhar;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an bhfuil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FOINSÍ EILE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 tuairisciú an scéil (crostagairt);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an ndearna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LÁITHREÁIN GRÉASÁIN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seiceáil fíricí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bhfuil cáil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air an scéal a mheas;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le haghaidh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COMHARTHAÍ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d’eagarthóireachta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MHEALLTACH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go háirithe le híomhánna &amp; físeáin;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Seiceáil </a:t>
            </a: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CAIGHDEÁN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téacs &amp; an chur i láthair: bí feasach ar theachtaireachtaí drochscríofa, ceannlínte dochreidte nó áibhéil ag baint leo; agus ábhar ró</a:t>
            </a:r>
            <a:r>
              <a:rPr lang="en-IE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mhothúchánach. </a:t>
            </a:r>
          </a:p>
          <a:p>
            <a:pPr>
              <a:spcAft>
                <a:spcPts val="1900"/>
              </a:spcAft>
            </a:pPr>
            <a:endParaRPr lang="en-IE" sz="2200" b="1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Google Shape;186;g1100ed8457a_0_5">
            <a:extLst>
              <a:ext uri="{FF2B5EF4-FFF2-40B4-BE49-F238E27FC236}">
                <a16:creationId xmlns:a16="http://schemas.microsoft.com/office/drawing/2014/main" id="{0E12703E-D77C-51E2-C994-EE08724F6F70}"/>
              </a:ext>
            </a:extLst>
          </p:cNvPr>
          <p:cNvSpPr txBox="1"/>
          <p:nvPr/>
        </p:nvSpPr>
        <p:spPr>
          <a:xfrm>
            <a:off x="198498" y="-59449"/>
            <a:ext cx="5795901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8800" b="1" u="none" strike="noStrike" cap="none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SEICEÁIL</a:t>
            </a:r>
            <a:endParaRPr lang="en-GB" sz="88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IE" sz="32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Príomhchéimeanna</a:t>
            </a:r>
            <a:endParaRPr lang="en-IE" sz="32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endParaRPr lang="ga-IE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1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9A4ECE-8747-3CE3-D912-3339CD87244C}"/>
              </a:ext>
            </a:extLst>
          </p:cNvPr>
          <p:cNvPicPr>
            <a:picLocks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477576" y="2199513"/>
            <a:ext cx="3708000" cy="45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8C2DC-B2AD-6440-0408-CED4AB8DE25F}"/>
              </a:ext>
            </a:extLst>
          </p:cNvPr>
          <p:cNvPicPr>
            <a:picLocks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89935" y="2199513"/>
            <a:ext cx="3708000" cy="45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0C92E-730B-5A52-4EA6-2071A8B17FA7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5151" y="1510485"/>
            <a:ext cx="4332425" cy="5237663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DA440015-DCB8-32ED-C099-C59B42836ED0}"/>
              </a:ext>
            </a:extLst>
          </p:cNvPr>
          <p:cNvSpPr txBox="1"/>
          <p:nvPr/>
        </p:nvSpPr>
        <p:spPr>
          <a:xfrm>
            <a:off x="556591" y="653324"/>
            <a:ext cx="11635409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Litearthacht sna Meáin</a:t>
            </a:r>
            <a:r>
              <a:rPr lang="ga-IE" sz="4500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do </a:t>
            </a:r>
            <a:r>
              <a:rPr lang="ga-IE" sz="4500" b="1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Shaoránachta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096F1C-B3D7-3026-A809-FD638A367EC4}"/>
              </a:ext>
            </a:extLst>
          </p:cNvPr>
          <p:cNvSpPr txBox="1"/>
          <p:nvPr/>
        </p:nvSpPr>
        <p:spPr>
          <a:xfrm>
            <a:off x="351180" y="2716912"/>
            <a:ext cx="4022037" cy="359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ga-IE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Páirt ghníomhach</a:t>
            </a: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ghlacadh sa saol agus cur le folláine na sochaí. </a:t>
            </a:r>
          </a:p>
          <a:p>
            <a:pPr>
              <a:spcAft>
                <a:spcPts val="900"/>
              </a:spcAft>
            </a:pPr>
            <a:r>
              <a:rPr lang="ga-IE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Cuimsíonn sé freagrachtaí ar nós fanacht ar an eolas faoi imeachtaí reatha chun páirt a ghlacadh i ndíospóireachtaí poiblí, páirt a ghlacadh i bpróisis dhaonlathacha, amhail toghcháin, agus bheith ar son athrú dearfach.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E54E-B2E4-0E86-88E2-ABB49555D520}"/>
              </a:ext>
            </a:extLst>
          </p:cNvPr>
          <p:cNvSpPr txBox="1"/>
          <p:nvPr/>
        </p:nvSpPr>
        <p:spPr>
          <a:xfrm>
            <a:off x="4787365" y="2456981"/>
            <a:ext cx="3139772" cy="4208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ga-IE" sz="20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LITEARTHACHT SNA MEÁIN DO SHAORÁNACHTA</a:t>
            </a:r>
          </a:p>
          <a:p>
            <a:pPr>
              <a:spcAft>
                <a:spcPts val="900"/>
              </a:spcAft>
            </a:pP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 cheart go mbeadh sé de </a:t>
            </a:r>
            <a:r>
              <a:rPr lang="ga-I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chumhacht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 daoine aonair dul i ngleic go criticiúil le </a:t>
            </a:r>
            <a:r>
              <a:rPr lang="en-IE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inneachar</a:t>
            </a:r>
            <a:r>
              <a:rPr lang="en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meá</a:t>
            </a:r>
            <a:r>
              <a:rPr lang="en-IE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n, dul i ngleic le tírdhreach an eolas, agus páirt ghníomhach a ghlacadh sa tsochaí mar shaoránaigh fhreagracha eolasacha.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7B2B-9A8D-D2B3-B228-2E92F5C00C57}"/>
              </a:ext>
            </a:extLst>
          </p:cNvPr>
          <p:cNvSpPr txBox="1"/>
          <p:nvPr/>
        </p:nvSpPr>
        <p:spPr>
          <a:xfrm>
            <a:off x="8495365" y="2456981"/>
            <a:ext cx="3416410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ga-I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fíorbhagairt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shochaithe </a:t>
            </a:r>
            <a:r>
              <a:rPr lang="ga-IE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daonlathacha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iad </a:t>
            </a:r>
            <a:r>
              <a:rPr lang="ga-IE" sz="20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BRÉAGEOLAS</a:t>
            </a: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agus cineálacha eile ionramhála ábhair. </a:t>
            </a:r>
          </a:p>
          <a:p>
            <a:pPr>
              <a:spcAft>
                <a:spcPts val="900"/>
              </a:spcAft>
            </a:pPr>
            <a:r>
              <a:rPr lang="ga-IE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 shaoránaigh, ní mór dúinn aire a thabhairt don cineál eolas a fheiceann muid agus a chinntiú go ndéanaimid eolas a fháil, a úsáid agus a roinnt ar bhealach freagrach</a:t>
            </a:r>
            <a:r>
              <a:rPr lang="ga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2CDF0-E282-A907-E0F6-76D0F7DEDF63}"/>
              </a:ext>
            </a:extLst>
          </p:cNvPr>
          <p:cNvSpPr txBox="1"/>
          <p:nvPr/>
        </p:nvSpPr>
        <p:spPr>
          <a:xfrm>
            <a:off x="654996" y="1763949"/>
            <a:ext cx="328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>
                <a:solidFill>
                  <a:schemeClr val="bg1"/>
                </a:solidFill>
              </a:rPr>
              <a:t>Saoránacht</a:t>
            </a:r>
            <a:endParaRPr lang="en-I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7F487D82-CFD4-B88F-7E84-D353434D8BFD}"/>
              </a:ext>
            </a:extLst>
          </p:cNvPr>
          <p:cNvSpPr txBox="1"/>
          <p:nvPr/>
        </p:nvSpPr>
        <p:spPr>
          <a:xfrm>
            <a:off x="556591" y="653324"/>
            <a:ext cx="8468139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500" b="1" i="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ACMHAINNÍ</a:t>
            </a: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BCD9B34A-FAA3-FDA2-284F-3123A9AE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7" y="2620995"/>
            <a:ext cx="7772400" cy="3422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ED521488-4DAE-426B-8621-21E0D107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35" y="3106294"/>
            <a:ext cx="3791252" cy="3522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57;p1">
            <a:extLst>
              <a:ext uri="{FF2B5EF4-FFF2-40B4-BE49-F238E27FC236}">
                <a16:creationId xmlns:a16="http://schemas.microsoft.com/office/drawing/2014/main" id="{11385491-86F8-5B0C-EC33-4612635E85B8}"/>
              </a:ext>
            </a:extLst>
          </p:cNvPr>
          <p:cNvSpPr txBox="1"/>
          <p:nvPr/>
        </p:nvSpPr>
        <p:spPr>
          <a:xfrm>
            <a:off x="788219" y="1652843"/>
            <a:ext cx="102773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200" b="1" u="none" strike="noStrike" cap="none" dirty="0" err="1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www.medialiteracyireland.ie</a:t>
            </a:r>
            <a:r>
              <a:rPr lang="en-US" sz="3200" b="1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/training-development/</a:t>
            </a:r>
          </a:p>
        </p:txBody>
      </p:sp>
    </p:spTree>
    <p:extLst>
      <p:ext uri="{BB962C8B-B14F-4D97-AF65-F5344CB8AC3E}">
        <p14:creationId xmlns:p14="http://schemas.microsoft.com/office/powerpoint/2010/main" val="3689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BC2949-B8AD-AB91-8923-A8C1BC10834C}"/>
              </a:ext>
            </a:extLst>
          </p:cNvPr>
          <p:cNvSpPr/>
          <p:nvPr/>
        </p:nvSpPr>
        <p:spPr>
          <a:xfrm>
            <a:off x="0" y="4798749"/>
            <a:ext cx="12450417" cy="1256288"/>
          </a:xfrm>
          <a:prstGeom prst="rect">
            <a:avLst/>
          </a:prstGeom>
          <a:solidFill>
            <a:srgbClr val="816A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57;p1">
            <a:extLst>
              <a:ext uri="{FF2B5EF4-FFF2-40B4-BE49-F238E27FC236}">
                <a16:creationId xmlns:a16="http://schemas.microsoft.com/office/drawing/2014/main" id="{A7D49499-ED75-6A79-208E-354890C77E1B}"/>
              </a:ext>
            </a:extLst>
          </p:cNvPr>
          <p:cNvSpPr txBox="1"/>
          <p:nvPr/>
        </p:nvSpPr>
        <p:spPr>
          <a:xfrm>
            <a:off x="1335704" y="5014620"/>
            <a:ext cx="977900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ga-IE" sz="4500" b="1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Ceisteanna?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A0424-BEEF-0CA1-E73F-A4183B4DB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102" y="406664"/>
            <a:ext cx="3443795" cy="3098119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B3B7C8-C675-3F4F-AAA3-4B4D8D9C5B0C}"/>
              </a:ext>
            </a:extLst>
          </p:cNvPr>
          <p:cNvSpPr/>
          <p:nvPr/>
        </p:nvSpPr>
        <p:spPr>
          <a:xfrm>
            <a:off x="3174435" y="3835663"/>
            <a:ext cx="6101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raibh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maith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agat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94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47705E-15EB-6298-54E2-759F2D02D56F}"/>
              </a:ext>
            </a:extLst>
          </p:cNvPr>
          <p:cNvSpPr/>
          <p:nvPr/>
        </p:nvSpPr>
        <p:spPr>
          <a:xfrm>
            <a:off x="4141694" y="-120"/>
            <a:ext cx="8353705" cy="7136296"/>
          </a:xfrm>
          <a:prstGeom prst="rect">
            <a:avLst/>
          </a:prstGeom>
          <a:solidFill>
            <a:srgbClr val="816AB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D4B3D6-9A85-F3E7-76CA-9FDE451AFA1E}"/>
              </a:ext>
            </a:extLst>
          </p:cNvPr>
          <p:cNvSpPr/>
          <p:nvPr/>
        </p:nvSpPr>
        <p:spPr>
          <a:xfrm>
            <a:off x="4584082" y="4292600"/>
            <a:ext cx="7607918" cy="25654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57;p1">
            <a:extLst>
              <a:ext uri="{FF2B5EF4-FFF2-40B4-BE49-F238E27FC236}">
                <a16:creationId xmlns:a16="http://schemas.microsoft.com/office/drawing/2014/main" id="{6FE12B3A-72DA-DCB8-DF1C-F32A6700E18D}"/>
              </a:ext>
            </a:extLst>
          </p:cNvPr>
          <p:cNvSpPr txBox="1"/>
          <p:nvPr/>
        </p:nvSpPr>
        <p:spPr>
          <a:xfrm>
            <a:off x="194078" y="4141660"/>
            <a:ext cx="4526708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ga-IE" sz="2300" b="1" u="none" strike="noStrike" cap="none" dirty="0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4" name="Google Shape;157;p1">
            <a:extLst>
              <a:ext uri="{FF2B5EF4-FFF2-40B4-BE49-F238E27FC236}">
                <a16:creationId xmlns:a16="http://schemas.microsoft.com/office/drawing/2014/main" id="{522C51DE-BE3D-31B3-91E0-571AFB0946C1}"/>
              </a:ext>
            </a:extLst>
          </p:cNvPr>
          <p:cNvSpPr txBox="1"/>
          <p:nvPr/>
        </p:nvSpPr>
        <p:spPr>
          <a:xfrm>
            <a:off x="204451" y="4873773"/>
            <a:ext cx="406056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ga-IE" sz="2100" b="1" u="none" strike="noStrike" cap="none" dirty="0">
                <a:solidFill>
                  <a:srgbClr val="FD9DC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LITEARTHACHT SNA MEÁIN DHIGITEACHA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US" sz="2100" b="1" u="none" strike="noStrike" cap="none" dirty="0">
              <a:solidFill>
                <a:srgbClr val="FD9DC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461157-B1E7-513E-4EA4-E34ACD8D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5" y="797785"/>
            <a:ext cx="3452847" cy="3106263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BC232-0013-D633-6AE2-42E41494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630" y="-5019506"/>
            <a:ext cx="8614689" cy="5096500"/>
          </a:xfrm>
          <a:prstGeom prst="rect">
            <a:avLst/>
          </a:prstGeom>
        </p:spPr>
      </p:pic>
      <p:sp>
        <p:nvSpPr>
          <p:cNvPr id="17" name="Google Shape;253;p5">
            <a:extLst>
              <a:ext uri="{FF2B5EF4-FFF2-40B4-BE49-F238E27FC236}">
                <a16:creationId xmlns:a16="http://schemas.microsoft.com/office/drawing/2014/main" id="{E4E16FDA-7F93-BBA5-3515-73ECA4AC510D}"/>
              </a:ext>
            </a:extLst>
          </p:cNvPr>
          <p:cNvSpPr txBox="1"/>
          <p:nvPr/>
        </p:nvSpPr>
        <p:spPr>
          <a:xfrm>
            <a:off x="4590971" y="1161855"/>
            <a:ext cx="585486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3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NÓTA BUÍOCHAIS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D4B606-F458-17A7-6D7B-6A929DF98A95}"/>
              </a:ext>
            </a:extLst>
          </p:cNvPr>
          <p:cNvSpPr txBox="1"/>
          <p:nvPr/>
        </p:nvSpPr>
        <p:spPr>
          <a:xfrm>
            <a:off x="8984974" y="4412089"/>
            <a:ext cx="426341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15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EDMO IRELAND</a:t>
            </a:r>
          </a:p>
          <a:p>
            <a:pPr algn="l">
              <a:tabLst>
                <a:tab pos="439738" algn="l"/>
              </a:tabLst>
            </a:pPr>
            <a:endParaRPr lang="en-IE" sz="15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tabLst>
                <a:tab pos="439738" algn="l"/>
              </a:tabLst>
            </a:pPr>
            <a:r>
              <a:rPr lang="en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edmohub.ie</a:t>
            </a:r>
          </a:p>
          <a:p>
            <a:pPr algn="l">
              <a:tabLst>
                <a:tab pos="439738" algn="l"/>
              </a:tabLst>
            </a:pPr>
            <a:r>
              <a:rPr lang="en-IE" sz="1500" b="0" i="0" u="sng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info@cnam.ie</a:t>
            </a:r>
            <a:br>
              <a:rPr lang="ga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ga-IE" sz="1500" b="0" i="0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4FDBBA-DF49-F7E8-46FA-C719376ECAF1}"/>
              </a:ext>
            </a:extLst>
          </p:cNvPr>
          <p:cNvSpPr txBox="1"/>
          <p:nvPr/>
        </p:nvSpPr>
        <p:spPr>
          <a:xfrm>
            <a:off x="4789260" y="4449650"/>
            <a:ext cx="38457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15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LITEARTHACHT SNA MEÁIN, ÉIRE</a:t>
            </a:r>
          </a:p>
          <a:p>
            <a:pPr algn="l"/>
            <a:endParaRPr lang="en-IE" sz="15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IE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medialiteracyireland.ie</a:t>
            </a:r>
            <a:br>
              <a:rPr lang="en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500" b="0" i="0" u="sng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info@medialiteracyireland.ie</a:t>
            </a:r>
            <a:endParaRPr lang="ga-IE" sz="1500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tabLst>
                <a:tab pos="428625" algn="l"/>
              </a:tabLst>
            </a:pPr>
            <a:r>
              <a:rPr lang="ga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ga-IE" sz="1500" b="0" i="0" u="sng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F3FA2-7D79-D897-741C-8C6F1489CBFA}"/>
              </a:ext>
            </a:extLst>
          </p:cNvPr>
          <p:cNvSpPr txBox="1"/>
          <p:nvPr/>
        </p:nvSpPr>
        <p:spPr>
          <a:xfrm>
            <a:off x="70146" y="22495"/>
            <a:ext cx="381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IE" sz="2400" b="1" dirty="0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BÍODH TUISCINT AGAT AR NA MEÁIN</a:t>
            </a:r>
            <a:endParaRPr lang="ga-IE" sz="2400" b="1" u="none" strike="noStrike" cap="none" dirty="0">
              <a:solidFill>
                <a:srgbClr val="2DD8DB"/>
              </a:solidFill>
              <a:latin typeface="Arial Rounded MT Bold" panose="020F0704030504030204" pitchFamily="34" charset="77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C36EE-BE72-552D-3B44-AA979BF1D64C}"/>
              </a:ext>
            </a:extLst>
          </p:cNvPr>
          <p:cNvSpPr txBox="1"/>
          <p:nvPr/>
        </p:nvSpPr>
        <p:spPr>
          <a:xfrm>
            <a:off x="-4803" y="4330725"/>
            <a:ext cx="454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 </a:t>
            </a:r>
            <a:r>
              <a:rPr lang="en-US" sz="2000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SMAOINIGH  </a:t>
            </a:r>
            <a:r>
              <a:rPr lang="en-US" sz="2000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SEICEÁIL</a:t>
            </a:r>
            <a:endParaRPr lang="en-GB" sz="2000" b="1" dirty="0">
              <a:solidFill>
                <a:srgbClr val="FD9D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D98826-9611-14EB-78F0-E769ED12ACA4}"/>
              </a:ext>
            </a:extLst>
          </p:cNvPr>
          <p:cNvGrpSpPr/>
          <p:nvPr/>
        </p:nvGrpSpPr>
        <p:grpSpPr>
          <a:xfrm>
            <a:off x="192146" y="5674978"/>
            <a:ext cx="3697349" cy="965974"/>
            <a:chOff x="1432874" y="2469823"/>
            <a:chExt cx="8371002" cy="21870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D2C7C-990B-95AD-34F3-DFE5B2D235D4}"/>
                </a:ext>
              </a:extLst>
            </p:cNvPr>
            <p:cNvSpPr/>
            <p:nvPr/>
          </p:nvSpPr>
          <p:spPr>
            <a:xfrm>
              <a:off x="1432874" y="2469823"/>
              <a:ext cx="8371002" cy="21870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639B93-B979-68A9-E926-E02BE8C05064}"/>
                </a:ext>
              </a:extLst>
            </p:cNvPr>
            <p:cNvGrpSpPr/>
            <p:nvPr/>
          </p:nvGrpSpPr>
          <p:grpSpPr>
            <a:xfrm>
              <a:off x="1613141" y="2603620"/>
              <a:ext cx="7698138" cy="1892300"/>
              <a:chOff x="1613141" y="2603620"/>
              <a:chExt cx="7698138" cy="1892300"/>
            </a:xfrm>
          </p:grpSpPr>
          <p:pic>
            <p:nvPicPr>
              <p:cNvPr id="14" name="Picture 13" descr="A black background with green text&#10;&#10;Description automatically generated">
                <a:extLst>
                  <a:ext uri="{FF2B5EF4-FFF2-40B4-BE49-F238E27FC236}">
                    <a16:creationId xmlns:a16="http://schemas.microsoft.com/office/drawing/2014/main" id="{B3B9A534-38B3-5166-DE2C-A443F782C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2806" b="25782"/>
              <a:stretch/>
            </p:blipFill>
            <p:spPr>
              <a:xfrm>
                <a:off x="1613141" y="2654573"/>
                <a:ext cx="3508314" cy="1800000"/>
              </a:xfrm>
              <a:prstGeom prst="rect">
                <a:avLst/>
              </a:prstGeom>
            </p:spPr>
          </p:pic>
          <p:pic>
            <p:nvPicPr>
              <p:cNvPr id="19" name="Picture 18" descr="A yellow and white logo&#10;&#10;Description automatically generated">
                <a:extLst>
                  <a:ext uri="{FF2B5EF4-FFF2-40B4-BE49-F238E27FC236}">
                    <a16:creationId xmlns:a16="http://schemas.microsoft.com/office/drawing/2014/main" id="{75E8C947-4ADB-4883-78AF-7775B6A88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4579" y="2603620"/>
                <a:ext cx="4076700" cy="1892300"/>
              </a:xfrm>
              <a:prstGeom prst="rect">
                <a:avLst/>
              </a:prstGeom>
            </p:spPr>
          </p:pic>
        </p:grpSp>
      </p:grpSp>
      <p:sp>
        <p:nvSpPr>
          <p:cNvPr id="24" name="Google Shape;253;p5">
            <a:extLst>
              <a:ext uri="{FF2B5EF4-FFF2-40B4-BE49-F238E27FC236}">
                <a16:creationId xmlns:a16="http://schemas.microsoft.com/office/drawing/2014/main" id="{0B50FA7C-E1F7-287B-DCBE-6A4B560EE9B7}"/>
              </a:ext>
            </a:extLst>
          </p:cNvPr>
          <p:cNvSpPr txBox="1"/>
          <p:nvPr/>
        </p:nvSpPr>
        <p:spPr>
          <a:xfrm>
            <a:off x="4590971" y="2285264"/>
            <a:ext cx="7267949" cy="197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</a:t>
            </a:r>
            <a:r>
              <a:rPr lang="en-US" sz="17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togra</a:t>
            </a: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de </a:t>
            </a:r>
            <a:r>
              <a:rPr lang="en-US" sz="17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chuid</a:t>
            </a: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Liteartacht</a:t>
            </a: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sna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Meáin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Éire, </a:t>
            </a: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é BÍODH TUISCINT AGAT AR NA MEÁIN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endParaRPr lang="en-US" sz="17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Tá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an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clár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traenála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seo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cruthaithe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ag 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Dr. Ricardo Castellini da Silva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shon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EDMO Ireland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á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Leagan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Ghaeilge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curtha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ar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fáil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ag an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gComhairle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um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Oideachas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Gaeltachta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&amp;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Gaelscolaíochta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(COGG) 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tacaíocht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ó 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TG4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lang="en-US" sz="17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BDA21-6190-C4DA-C39E-04F442E043E0}"/>
              </a:ext>
            </a:extLst>
          </p:cNvPr>
          <p:cNvSpPr txBox="1"/>
          <p:nvPr/>
        </p:nvSpPr>
        <p:spPr>
          <a:xfrm>
            <a:off x="4789260" y="5584096"/>
            <a:ext cx="38457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15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COGG</a:t>
            </a:r>
          </a:p>
          <a:p>
            <a:pPr algn="l"/>
            <a:endParaRPr lang="en-IE" sz="15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IE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cogg.ie</a:t>
            </a:r>
            <a:br>
              <a:rPr lang="en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500" b="0" i="0" u="sng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eolas@cogg.ie</a:t>
            </a:r>
            <a:endParaRPr lang="ga-IE" sz="1500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tabLst>
                <a:tab pos="428625" algn="l"/>
              </a:tabLst>
            </a:pPr>
            <a:r>
              <a:rPr lang="ga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ga-IE" sz="1500" b="0" i="0" u="sng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4D3CD49-2348-300C-177C-C9FEE9450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0127" y="5702543"/>
            <a:ext cx="2369127" cy="11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EA3DB-4CB7-A771-DE78-EADA41395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42" y="4513250"/>
            <a:ext cx="3280843" cy="2407372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C3DF0CF2-D876-6226-F981-704EE4F0B13B}"/>
              </a:ext>
            </a:extLst>
          </p:cNvPr>
          <p:cNvSpPr txBox="1"/>
          <p:nvPr/>
        </p:nvSpPr>
        <p:spPr>
          <a:xfrm>
            <a:off x="2371841" y="312987"/>
            <a:ext cx="7110300" cy="175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ga-IE" sz="4300" b="1" u="none" strike="noStrike" cap="none" dirty="0">
                <a:solidFill>
                  <a:srgbClr val="2BC3C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CUR CHUIGE CRITICIÚIL:</a:t>
            </a:r>
            <a:br>
              <a:rPr lang="ga-IE" sz="4300" b="1" u="none" strike="noStrike" cap="none" dirty="0">
                <a:solidFill>
                  <a:srgbClr val="2BC3C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ga-IE" sz="4300" b="1" u="none" strike="noStrike" cap="none" dirty="0">
                <a:solidFill>
                  <a:srgbClr val="2BC3C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ga-IE" sz="330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INNEACHAR MEÁIN &amp; EOLAS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36AF6F-6DD1-0839-8574-C31A6CC48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290" y="7072313"/>
            <a:ext cx="953091" cy="7326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079AC0-8493-8089-0E40-8363729AE788}"/>
              </a:ext>
            </a:extLst>
          </p:cNvPr>
          <p:cNvGrpSpPr/>
          <p:nvPr/>
        </p:nvGrpSpPr>
        <p:grpSpPr>
          <a:xfrm>
            <a:off x="588520" y="2107521"/>
            <a:ext cx="4137418" cy="2472203"/>
            <a:chOff x="60528" y="1936276"/>
            <a:chExt cx="4137418" cy="24722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BDF738-464E-898C-08C1-50C8BDFC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528" y="1936276"/>
              <a:ext cx="4137418" cy="24722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C1E8C-651E-7F2C-E87B-3E646394315D}"/>
                </a:ext>
              </a:extLst>
            </p:cNvPr>
            <p:cNvSpPr txBox="1"/>
            <p:nvPr/>
          </p:nvSpPr>
          <p:spPr>
            <a:xfrm>
              <a:off x="194706" y="2251034"/>
              <a:ext cx="3881536" cy="1708160"/>
            </a:xfrm>
            <a:prstGeom prst="rect">
              <a:avLst/>
            </a:prstGeom>
            <a:solidFill>
              <a:srgbClr val="AA91DB"/>
            </a:solidFill>
          </p:spPr>
          <p:txBody>
            <a:bodyPr wrap="square">
              <a:spAutoFit/>
            </a:bodyPr>
            <a:lstStyle/>
            <a:p>
              <a:endParaRPr lang="en-GB" sz="2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ga-IE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Saoránaigh a </a:t>
              </a:r>
              <a:r>
                <a:rPr lang="ga-IE" sz="21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chumasú</a:t>
              </a:r>
              <a:r>
                <a:rPr lang="ga-IE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chun </a:t>
              </a:r>
              <a:r>
                <a:rPr lang="ga-IE" sz="21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cinntí eolasacha</a:t>
              </a:r>
              <a:r>
                <a:rPr lang="ga-IE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dhéanamh maidir leis an </a:t>
              </a:r>
              <a:r>
                <a:rPr lang="ga-IE" sz="21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ábhar</a:t>
              </a:r>
              <a:r>
                <a:rPr lang="ga-IE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&amp; </a:t>
              </a:r>
              <a:r>
                <a:rPr lang="ga-IE" sz="21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eolas</a:t>
              </a:r>
              <a:r>
                <a:rPr lang="ga-IE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  <a:p>
              <a:endParaRPr lang="en-GB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2B93F7-984D-6ACE-0E0C-ADDBFDDD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99" y="2131975"/>
              <a:ext cx="517525" cy="38531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1BC57-110F-6962-033F-BFC25793B512}"/>
              </a:ext>
            </a:extLst>
          </p:cNvPr>
          <p:cNvGrpSpPr/>
          <p:nvPr/>
        </p:nvGrpSpPr>
        <p:grpSpPr>
          <a:xfrm>
            <a:off x="5091061" y="2250216"/>
            <a:ext cx="6120000" cy="1116910"/>
            <a:chOff x="5104709" y="2495876"/>
            <a:chExt cx="6120000" cy="87880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DA55CF-198A-BBD4-55C2-8281D570A16D}"/>
                </a:ext>
              </a:extLst>
            </p:cNvPr>
            <p:cNvSpPr/>
            <p:nvPr/>
          </p:nvSpPr>
          <p:spPr>
            <a:xfrm>
              <a:off x="5104709" y="2495876"/>
              <a:ext cx="6120000" cy="828156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E33D8E-F05D-54AF-B40D-1E126D731F63}"/>
                </a:ext>
              </a:extLst>
            </p:cNvPr>
            <p:cNvSpPr txBox="1"/>
            <p:nvPr/>
          </p:nvSpPr>
          <p:spPr>
            <a:xfrm>
              <a:off x="5448595" y="2539215"/>
              <a:ext cx="5362458" cy="835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 t-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eolas 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agus na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scileanna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IE" sz="21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cuí</a:t>
              </a:r>
              <a:r>
                <a:rPr lang="en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chur ar fáil do dhaoine chun an t-eolas a mheas go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criticiúil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C1F61A-DA33-D812-E15B-A690D71FAA34}"/>
              </a:ext>
            </a:extLst>
          </p:cNvPr>
          <p:cNvGrpSpPr/>
          <p:nvPr/>
        </p:nvGrpSpPr>
        <p:grpSpPr>
          <a:xfrm>
            <a:off x="5118356" y="3573755"/>
            <a:ext cx="6120000" cy="828156"/>
            <a:chOff x="5118356" y="3573755"/>
            <a:chExt cx="6120000" cy="8281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C276B7-630E-2995-5960-822E6F2257DE}"/>
                </a:ext>
              </a:extLst>
            </p:cNvPr>
            <p:cNvSpPr/>
            <p:nvPr/>
          </p:nvSpPr>
          <p:spPr>
            <a:xfrm>
              <a:off x="5118356" y="3573755"/>
              <a:ext cx="6120000" cy="828156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2F9CA-2FFF-BE2B-4FBD-F879A9120883}"/>
                </a:ext>
              </a:extLst>
            </p:cNvPr>
            <p:cNvSpPr txBox="1"/>
            <p:nvPr/>
          </p:nvSpPr>
          <p:spPr>
            <a:xfrm>
              <a:off x="5483480" y="3803306"/>
              <a:ext cx="53624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Foghlaim conas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foinsí iontaofa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aithint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CF87C0-D085-D4DD-199C-274F0AEE4840}"/>
              </a:ext>
            </a:extLst>
          </p:cNvPr>
          <p:cNvGrpSpPr/>
          <p:nvPr/>
        </p:nvGrpSpPr>
        <p:grpSpPr>
          <a:xfrm>
            <a:off x="5104709" y="4596853"/>
            <a:ext cx="6120000" cy="1080615"/>
            <a:chOff x="5104709" y="4719683"/>
            <a:chExt cx="6120000" cy="8281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6A0924-5E10-AF79-4E4A-7B17D0483E2A}"/>
                </a:ext>
              </a:extLst>
            </p:cNvPr>
            <p:cNvSpPr/>
            <p:nvPr/>
          </p:nvSpPr>
          <p:spPr>
            <a:xfrm>
              <a:off x="5104709" y="4719683"/>
              <a:ext cx="6120000" cy="828156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B8F772-060A-1E92-4E08-4F5C0410FBA3}"/>
                </a:ext>
              </a:extLst>
            </p:cNvPr>
            <p:cNvSpPr txBox="1"/>
            <p:nvPr/>
          </p:nvSpPr>
          <p:spPr>
            <a:xfrm>
              <a:off x="5500028" y="4958038"/>
              <a:ext cx="5362458" cy="56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Anailís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 dheanamh ar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theachtaireachtaí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meán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672372-6D72-1433-0EA7-1170703E8362}"/>
              </a:ext>
            </a:extLst>
          </p:cNvPr>
          <p:cNvGrpSpPr/>
          <p:nvPr/>
        </p:nvGrpSpPr>
        <p:grpSpPr>
          <a:xfrm>
            <a:off x="5104709" y="5838315"/>
            <a:ext cx="6120000" cy="828156"/>
            <a:chOff x="5104709" y="5838315"/>
            <a:chExt cx="6120000" cy="8281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2EF688-383A-0703-F94C-4B552820BDC8}"/>
                </a:ext>
              </a:extLst>
            </p:cNvPr>
            <p:cNvSpPr/>
            <p:nvPr/>
          </p:nvSpPr>
          <p:spPr>
            <a:xfrm>
              <a:off x="5104709" y="5838315"/>
              <a:ext cx="6120000" cy="828156"/>
            </a:xfrm>
            <a:prstGeom prst="rect">
              <a:avLst/>
            </a:prstGeom>
            <a:solidFill>
              <a:srgbClr val="E28DA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9926B-F0BC-040E-561B-0AB5FB8C086E}"/>
                </a:ext>
              </a:extLst>
            </p:cNvPr>
            <p:cNvSpPr txBox="1"/>
            <p:nvPr/>
          </p:nvSpPr>
          <p:spPr>
            <a:xfrm>
              <a:off x="5548113" y="6073377"/>
              <a:ext cx="53624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Eolas a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úsáid</a:t>
              </a:r>
              <a:r>
                <a:rPr lang="ga-IE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ar bhealach </a:t>
              </a:r>
              <a:r>
                <a:rPr lang="ga-IE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freagrach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44A84DA-13E1-808C-7C47-09B6B1C3449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8221" y="2889256"/>
            <a:ext cx="691147" cy="24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5">
            <a:extLst>
              <a:ext uri="{FF2B5EF4-FFF2-40B4-BE49-F238E27FC236}">
                <a16:creationId xmlns:a16="http://schemas.microsoft.com/office/drawing/2014/main" id="{67151304-1535-682F-CE64-63BAECE49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868691"/>
              </p:ext>
            </p:extLst>
          </p:nvPr>
        </p:nvGraphicFramePr>
        <p:xfrm>
          <a:off x="520171" y="2140481"/>
          <a:ext cx="10833629" cy="4495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Google Shape;186;g1100ed8457a_0_5">
            <a:extLst>
              <a:ext uri="{FF2B5EF4-FFF2-40B4-BE49-F238E27FC236}">
                <a16:creationId xmlns:a16="http://schemas.microsoft.com/office/drawing/2014/main" id="{309564BA-AB87-3769-9E12-174007E72F65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4500" b="1" u="none" strike="noStrike" cap="none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CUSPÓIRÍ FOGHLAMA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1CE4-9DBF-D6F8-04FF-E254BB4E88A9}"/>
              </a:ext>
            </a:extLst>
          </p:cNvPr>
          <p:cNvSpPr txBox="1"/>
          <p:nvPr/>
        </p:nvSpPr>
        <p:spPr>
          <a:xfrm>
            <a:off x="838200" y="1213634"/>
            <a:ext cx="61007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ga-IE" sz="2500">
                <a:latin typeface="Arial" panose="020B0604020202020204" pitchFamily="34" charset="0"/>
                <a:cs typeface="Arial" panose="020B0604020202020204" pitchFamily="34" charset="0"/>
              </a:rPr>
              <a:t>SA CHEARDLANN SEO BEIDH TÚ AG:</a:t>
            </a:r>
          </a:p>
        </p:txBody>
      </p:sp>
      <p:pic>
        <p:nvPicPr>
          <p:cNvPr id="11" name="Graphic 10" descr="Clipboard Ticked outline">
            <a:extLst>
              <a:ext uri="{FF2B5EF4-FFF2-40B4-BE49-F238E27FC236}">
                <a16:creationId xmlns:a16="http://schemas.microsoft.com/office/drawing/2014/main" id="{8608F56F-71F7-D102-E4CB-657122A5C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15027">
            <a:off x="7774177" y="200541"/>
            <a:ext cx="1760482" cy="17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F146C7-9BAB-9840-B021-477BC9BCC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5F146C7-9BAB-9840-B021-477BC9BCC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EBCE68-14F6-3440-BE58-CAB972227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73EBCE68-14F6-3440-BE58-CAB972227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8E6FBD-C026-284D-BEAB-DA6E4BB48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D08E6FBD-C026-284D-BEAB-DA6E4BB48C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99B42-3995-AB4F-9E8C-AB3FF602C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C6499B42-3995-AB4F-9E8C-AB3FF602C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7B1B29-32CC-FD44-A6E0-47BB8C04A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C77B1B29-32CC-FD44-A6E0-47BB8C04A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0A8270-D359-3C48-AD94-EA87E0AF5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5D0A8270-D359-3C48-AD94-EA87E0AF5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C2D3BB-346B-0F45-8D89-4188C13F3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F8C2D3BB-346B-0F45-8D89-4188C13F3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DA0C9E-5076-864E-9E62-771C957CD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89DA0C9E-5076-864E-9E62-771C957CD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C83901-0C00-644D-A92D-A99A3CB46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CEC83901-0C00-644D-A92D-A99A3CB46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F4AD94-D717-DA45-8ED5-07C09FE44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EF4AD94-D717-DA45-8ED5-07C09FE44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BFCCD6-9497-D64C-872C-7E026B2173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BABFCCD6-9497-D64C-872C-7E026B2173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4D9DE0-4BAB-4A4C-8EF3-A700C7AD3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64D9DE0-4BAB-4A4C-8EF3-A700C7AD3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A7CAD90D-E8B2-BD8E-3095-3CFF484A4B10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5500" b="1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DO</a:t>
            </a:r>
            <a:r>
              <a:rPr lang="en-IE" sz="5500" b="1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 </a:t>
            </a:r>
            <a:r>
              <a:rPr lang="ga-IE" b="1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 </a:t>
            </a:r>
            <a:r>
              <a:rPr lang="ga-IE" sz="4500" u="none" strike="noStrike" cap="none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RANNPHÁIRTÍOCHT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D51D6-5909-EED5-7CAB-1B12A793F25B}"/>
              </a:ext>
            </a:extLst>
          </p:cNvPr>
          <p:cNvSpPr txBox="1"/>
          <p:nvPr/>
        </p:nvSpPr>
        <p:spPr>
          <a:xfrm>
            <a:off x="570036" y="2184233"/>
            <a:ext cx="6731000" cy="1145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ga-IE" sz="22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PLÉ</a:t>
            </a:r>
            <a:r>
              <a:rPr lang="ga-IE" sz="220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&amp; </a:t>
            </a:r>
            <a:r>
              <a:rPr lang="ga-IE" sz="22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GNÍOMHAÍOCHTAÍ</a:t>
            </a: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1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ga-IE" sz="22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		</a:t>
            </a:r>
            <a:r>
              <a:rPr lang="ga-IE" sz="2900" b="1" i="0" u="none" strike="noStrike" cap="none">
                <a:solidFill>
                  <a:srgbClr val="816AB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AN-TÁBHACHTACH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0EB9-BCB8-65DA-E4B3-78DC2C1134ED}"/>
              </a:ext>
            </a:extLst>
          </p:cNvPr>
          <p:cNvSpPr txBox="1"/>
          <p:nvPr/>
        </p:nvSpPr>
        <p:spPr>
          <a:xfrm>
            <a:off x="1752599" y="3434771"/>
            <a:ext cx="8983134" cy="118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ga-IE" sz="2200" b="1" dirty="0">
                <a:latin typeface="Arial" panose="020B0604020202020204" pitchFamily="34" charset="0"/>
                <a:cs typeface="Arial" panose="020B0604020202020204" pitchFamily="34" charset="0"/>
              </a:rPr>
              <a:t>D'FHÉADFAÍODH</a:t>
            </a:r>
            <a:r>
              <a:rPr lang="ga-IE" sz="2200" dirty="0">
                <a:latin typeface="Arial" panose="020B0604020202020204" pitchFamily="34" charset="0"/>
                <a:cs typeface="Arial" panose="020B0604020202020204" pitchFamily="34" charset="0"/>
              </a:rPr>
              <a:t> ÁBHAR </a:t>
            </a:r>
            <a:r>
              <a:rPr lang="ga-IE" sz="2200" b="1" dirty="0">
                <a:latin typeface="Arial" panose="020B0604020202020204" pitchFamily="34" charset="0"/>
                <a:cs typeface="Arial" panose="020B0604020202020204" pitchFamily="34" charset="0"/>
              </a:rPr>
              <a:t>ÍOGAIRE THEACHT CHUN CINN 	</a:t>
            </a: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ga-IE" sz="2900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ga-IE" sz="2900" dirty="0">
                <a:latin typeface="Arial" panose="020B0604020202020204" pitchFamily="34" charset="0"/>
                <a:cs typeface="Arial" panose="020B0604020202020204" pitchFamily="34" charset="0"/>
              </a:rPr>
              <a:t>Déanaimis </a:t>
            </a:r>
            <a:r>
              <a:rPr lang="ga-IE" sz="2900" b="1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CINEÁLTAS </a:t>
            </a:r>
            <a:r>
              <a:rPr lang="ga-IE" sz="2900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ga-IE" sz="2900" b="1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 </a:t>
            </a:r>
            <a:r>
              <a:rPr lang="ga-IE" sz="2900" dirty="0">
                <a:latin typeface="Arial" panose="020B0604020202020204" pitchFamily="34" charset="0"/>
                <a:cs typeface="Arial" panose="020B0604020202020204" pitchFamily="34" charset="0"/>
              </a:rPr>
              <a:t>a chleachtadh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CCED04-3336-AB8E-CB3B-D656A219E3EB}"/>
              </a:ext>
            </a:extLst>
          </p:cNvPr>
          <p:cNvGrpSpPr/>
          <p:nvPr/>
        </p:nvGrpSpPr>
        <p:grpSpPr>
          <a:xfrm>
            <a:off x="1159933" y="5345106"/>
            <a:ext cx="10020299" cy="1188000"/>
            <a:chOff x="1159933" y="5521599"/>
            <a:chExt cx="10020299" cy="118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BAADD4-F1B3-1D89-FB3C-770D24A6B1F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9933" y="5521599"/>
              <a:ext cx="9872133" cy="118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2A4645-FD51-B90E-4032-B2DCE0AA0176}"/>
                </a:ext>
              </a:extLst>
            </p:cNvPr>
            <p:cNvSpPr txBox="1"/>
            <p:nvPr/>
          </p:nvSpPr>
          <p:spPr>
            <a:xfrm>
              <a:off x="1308099" y="5535090"/>
              <a:ext cx="9872133" cy="1045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marR="0" lvl="0" indent="-3429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6AB0"/>
                </a:buClr>
                <a:buSzPts val="1600"/>
                <a:buFont typeface="Wingdings" pitchFamily="2" charset="2"/>
                <a:buChar char="ü"/>
              </a:pPr>
              <a:r>
                <a:rPr lang="ga-IE" sz="220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Táimid uile anseo le </a:t>
              </a:r>
              <a:r>
                <a:rPr lang="ga-IE" sz="2200" b="1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foghlaim</a:t>
              </a:r>
              <a:r>
                <a:rPr lang="ga-IE" sz="220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(mé féin san áireamh)!</a:t>
              </a:r>
            </a:p>
            <a:p>
              <a:pPr marL="800100" marR="0" lvl="0" indent="-3429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6AB0"/>
                </a:buClr>
                <a:buSzPts val="1600"/>
                <a:buFont typeface="Wingdings" pitchFamily="2" charset="2"/>
                <a:buChar char="ü"/>
              </a:pPr>
              <a:r>
                <a:rPr lang="ga-IE" sz="2200" b="1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Ná déan imní</a:t>
              </a:r>
              <a:r>
                <a:rPr lang="ga-IE" sz="220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faoi a bheith </a:t>
              </a:r>
              <a:r>
                <a:rPr lang="ga-IE" sz="2200" b="1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mícheart</a:t>
              </a:r>
              <a:r>
                <a:rPr lang="ga-IE" sz="220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ná faoi rud éigin </a:t>
              </a:r>
              <a:r>
                <a:rPr lang="ga-IE" sz="2200" b="1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míchruinn</a:t>
              </a:r>
              <a:r>
                <a:rPr lang="ga-IE" sz="220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rá!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2B317-3B7C-3C79-9F33-DD77A0E6E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02421">
            <a:off x="-1225411" y="3525242"/>
            <a:ext cx="1170625" cy="9857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910D9-240C-8F6F-8C02-FA28BE24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487159">
            <a:off x="1111461" y="1563315"/>
            <a:ext cx="705729" cy="594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B49639-64F3-EF01-A209-C739A0A6ADDF}"/>
              </a:ext>
            </a:extLst>
          </p:cNvPr>
          <p:cNvSpPr/>
          <p:nvPr/>
        </p:nvSpPr>
        <p:spPr>
          <a:xfrm>
            <a:off x="4332423" y="4415031"/>
            <a:ext cx="3823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Cuimhnigh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BF2CFD-F880-45D9-C192-191C30CF6E74}"/>
              </a:ext>
            </a:extLst>
          </p:cNvPr>
          <p:cNvSpPr/>
          <p:nvPr/>
        </p:nvSpPr>
        <p:spPr>
          <a:xfrm>
            <a:off x="6604558" y="819682"/>
            <a:ext cx="70141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Féidir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Leat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33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2265363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ga-IE" sz="5500" b="1" u="none" strike="noStrike" cap="none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CUIR TÚS LEIS AN CHOMHRÁ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C1FC5-928A-6929-ADBC-3640B3E80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448" y="1369586"/>
            <a:ext cx="8026400" cy="43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00ed8457a_0_64"/>
          <p:cNvSpPr/>
          <p:nvPr/>
        </p:nvSpPr>
        <p:spPr>
          <a:xfrm>
            <a:off x="11796600" y="0"/>
            <a:ext cx="395400" cy="6858000"/>
          </a:xfrm>
          <a:prstGeom prst="rect">
            <a:avLst/>
          </a:prstGeom>
          <a:solidFill>
            <a:srgbClr val="244061"/>
          </a:solidFill>
          <a:ln w="25400" cap="flat" cmpd="sng">
            <a:solidFill>
              <a:srgbClr val="2440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13;g1100ed8457a_0_64">
            <a:extLst>
              <a:ext uri="{FF2B5EF4-FFF2-40B4-BE49-F238E27FC236}">
                <a16:creationId xmlns:a16="http://schemas.microsoft.com/office/drawing/2014/main" id="{C0BEFDAE-0B7B-9AF6-3BE3-B8B7F0337E77}"/>
              </a:ext>
            </a:extLst>
          </p:cNvPr>
          <p:cNvSpPr txBox="1"/>
          <p:nvPr/>
        </p:nvSpPr>
        <p:spPr>
          <a:xfrm>
            <a:off x="470114" y="1750352"/>
            <a:ext cx="7977850" cy="181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a-IE" sz="23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PLÉ </a:t>
            </a:r>
            <a:r>
              <a:rPr lang="en-IE" sz="2300" b="0" i="0" u="none" strike="noStrike" cap="none" dirty="0" err="1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</a:t>
            </a:r>
            <a:r>
              <a:rPr lang="ga-IE" sz="23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nGRÚPAÍ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a-IE" sz="23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	</a:t>
            </a:r>
          </a:p>
          <a:p>
            <a:pPr marL="57785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a-IE" sz="2300" dirty="0"/>
              <a:t>Samplaí </a:t>
            </a:r>
            <a:r>
              <a:rPr lang="en-IE" sz="2300" dirty="0" err="1"/>
              <a:t>d’uaireannta</a:t>
            </a:r>
            <a:r>
              <a:rPr lang="en-IE" sz="2300" dirty="0"/>
              <a:t> </a:t>
            </a:r>
            <a:r>
              <a:rPr lang="ga-IE" sz="2300" dirty="0"/>
              <a:t>nuair nach raibh tú cinnte an raibh rud éigin </a:t>
            </a:r>
            <a:r>
              <a:rPr lang="ga-IE" sz="2300" b="1" dirty="0"/>
              <a:t>FÍOR</a:t>
            </a:r>
            <a:r>
              <a:rPr lang="ga-IE" sz="2300" dirty="0"/>
              <a:t> nó </a:t>
            </a:r>
            <a:r>
              <a:rPr lang="ga-IE" sz="2300" b="1" dirty="0"/>
              <a:t>BRÉAGACH</a:t>
            </a:r>
            <a:r>
              <a:rPr lang="ga-IE" sz="2300" dirty="0"/>
              <a:t> nó </a:t>
            </a:r>
            <a:r>
              <a:rPr lang="ga-IE" sz="2300" b="1" dirty="0"/>
              <a:t>CEART</a:t>
            </a:r>
            <a:r>
              <a:rPr lang="ga-IE" sz="2300" dirty="0"/>
              <a:t> nó </a:t>
            </a:r>
            <a:r>
              <a:rPr lang="ga-IE" sz="2300" b="1" dirty="0"/>
              <a:t>MÍCHEART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CD7FB-CA34-3AB4-6F34-EA8B08A3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458">
            <a:off x="8898943" y="454354"/>
            <a:ext cx="2505167" cy="28775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E56B42-BAB9-3BC8-79CF-2BD12250E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705" y="-808395"/>
            <a:ext cx="720000" cy="720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411145B-B658-553B-5C6A-D9DEB450699F}"/>
              </a:ext>
            </a:extLst>
          </p:cNvPr>
          <p:cNvGrpSpPr/>
          <p:nvPr/>
        </p:nvGrpSpPr>
        <p:grpSpPr>
          <a:xfrm>
            <a:off x="277925" y="4321107"/>
            <a:ext cx="11238826" cy="2312771"/>
            <a:chOff x="277925" y="4321107"/>
            <a:chExt cx="11238826" cy="231277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3037CCA-27FE-6DB2-BCA8-8E69276288CB}"/>
                </a:ext>
              </a:extLst>
            </p:cNvPr>
            <p:cNvSpPr/>
            <p:nvPr/>
          </p:nvSpPr>
          <p:spPr>
            <a:xfrm>
              <a:off x="3113545" y="5459104"/>
              <a:ext cx="2700000" cy="1169648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C5052B-1330-2D18-25C2-A8B08BF7F15A}"/>
                </a:ext>
              </a:extLst>
            </p:cNvPr>
            <p:cNvSpPr/>
            <p:nvPr/>
          </p:nvSpPr>
          <p:spPr>
            <a:xfrm>
              <a:off x="277925" y="5472752"/>
              <a:ext cx="2700000" cy="1156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372F8E-6744-D403-3A99-189E815AF836}"/>
                </a:ext>
              </a:extLst>
            </p:cNvPr>
            <p:cNvSpPr/>
            <p:nvPr/>
          </p:nvSpPr>
          <p:spPr>
            <a:xfrm>
              <a:off x="5963889" y="5459104"/>
              <a:ext cx="2700000" cy="1169648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6477046-9C76-F29B-8E03-3CCBC8913E91}"/>
                </a:ext>
              </a:extLst>
            </p:cNvPr>
            <p:cNvSpPr/>
            <p:nvPr/>
          </p:nvSpPr>
          <p:spPr>
            <a:xfrm>
              <a:off x="8816751" y="5486400"/>
              <a:ext cx="2700000" cy="1147478"/>
            </a:xfrm>
            <a:prstGeom prst="rect">
              <a:avLst/>
            </a:prstGeom>
            <a:solidFill>
              <a:srgbClr val="E28DA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Google Shape;214;g1100ed8457a_0_64"/>
            <p:cNvSpPr txBox="1"/>
            <p:nvPr/>
          </p:nvSpPr>
          <p:spPr>
            <a:xfrm>
              <a:off x="675249" y="5845025"/>
              <a:ext cx="4799826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5842E5-8C74-6647-7327-3CEDA99A1770}"/>
                </a:ext>
              </a:extLst>
            </p:cNvPr>
            <p:cNvSpPr/>
            <p:nvPr/>
          </p:nvSpPr>
          <p:spPr>
            <a:xfrm>
              <a:off x="840919" y="5453570"/>
              <a:ext cx="1395703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AE2E2E-50E5-9101-D82E-FD24964D7906}"/>
                </a:ext>
              </a:extLst>
            </p:cNvPr>
            <p:cNvSpPr txBox="1"/>
            <p:nvPr/>
          </p:nvSpPr>
          <p:spPr>
            <a:xfrm>
              <a:off x="840918" y="5792353"/>
              <a:ext cx="1395703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ga-I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Cén t-ábhar a bhí ann?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9B7A26-FC52-7175-5C27-79897A976E70}"/>
                </a:ext>
              </a:extLst>
            </p:cNvPr>
            <p:cNvSpPr txBox="1"/>
            <p:nvPr/>
          </p:nvSpPr>
          <p:spPr>
            <a:xfrm>
              <a:off x="3303059" y="5694702"/>
              <a:ext cx="2378600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ga-I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Cén modh cumarsáide a bhí ann? (téacs, íomhá, físeán...)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466916-D171-2930-1B7B-03C65F0D4EAF}"/>
                </a:ext>
              </a:extLst>
            </p:cNvPr>
            <p:cNvSpPr/>
            <p:nvPr/>
          </p:nvSpPr>
          <p:spPr>
            <a:xfrm>
              <a:off x="5318518" y="5449110"/>
              <a:ext cx="2436367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3DB60E-84B8-2577-711A-2508CAF4594F}"/>
                </a:ext>
              </a:extLst>
            </p:cNvPr>
            <p:cNvSpPr txBox="1"/>
            <p:nvPr/>
          </p:nvSpPr>
          <p:spPr>
            <a:xfrm>
              <a:off x="6074655" y="5695243"/>
              <a:ext cx="2436367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ga-I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Cén chuma a bhí air? (m.sh. alt nuachta, fógra, meme,.)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7EAD23-3B92-A8A6-DB06-6FB3F4A3F978}"/>
                </a:ext>
              </a:extLst>
            </p:cNvPr>
            <p:cNvSpPr/>
            <p:nvPr/>
          </p:nvSpPr>
          <p:spPr>
            <a:xfrm>
              <a:off x="7967429" y="5501781"/>
              <a:ext cx="3062758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4B3CF8-C369-75D0-301B-0D288F5F173C}"/>
                </a:ext>
              </a:extLst>
            </p:cNvPr>
            <p:cNvSpPr txBox="1"/>
            <p:nvPr/>
          </p:nvSpPr>
          <p:spPr>
            <a:xfrm>
              <a:off x="8799394" y="5661592"/>
              <a:ext cx="2700000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ga-I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Cúiseanna nach raibh tú cinnte faoi chruinneas an eolais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7272CB8-14BC-42EC-3AA3-57F29AAB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1674" y="4321107"/>
              <a:ext cx="900000" cy="900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A0752F1-296B-F31E-F513-A1EE4EE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0591" y="4386044"/>
              <a:ext cx="1465383" cy="82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1E1038-AFD1-25BD-6518-6AE8610C9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8565" y="4362501"/>
              <a:ext cx="972671" cy="9000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52404D-C87F-3FA0-64A8-2B690C16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6751" y="4395930"/>
              <a:ext cx="900000" cy="9000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D4B3052-E7AB-B862-2028-328F4B34BB4B}"/>
              </a:ext>
            </a:extLst>
          </p:cNvPr>
          <p:cNvSpPr/>
          <p:nvPr/>
        </p:nvSpPr>
        <p:spPr>
          <a:xfrm>
            <a:off x="277925" y="476811"/>
            <a:ext cx="3230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 </a:t>
            </a:r>
            <a:r>
              <a:rPr lang="en-GB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nóiméad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238FD9-82C7-53F4-2D75-C1A4FC5B3EA3}"/>
              </a:ext>
            </a:extLst>
          </p:cNvPr>
          <p:cNvSpPr/>
          <p:nvPr/>
        </p:nvSpPr>
        <p:spPr>
          <a:xfrm>
            <a:off x="2797220" y="3483895"/>
            <a:ext cx="5953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Déan</a:t>
            </a:r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do </a:t>
            </a:r>
            <a:r>
              <a:rPr lang="en-GB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mhacnamh</a:t>
            </a:r>
            <a:endParaRPr lang="en-GB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1926</Words>
  <Application>Microsoft Macintosh PowerPoint</Application>
  <PresentationFormat>Widescreen</PresentationFormat>
  <Paragraphs>285</Paragraphs>
  <Slides>46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Arial Rounded MT Bold</vt:lpstr>
      <vt:lpstr>Baguet Script</vt:lpstr>
      <vt:lpstr>Calibri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D18125349 Fardus Sultan</dc:creator>
  <cp:lastModifiedBy>RICARDO CASTELLINI DA SILVA</cp:lastModifiedBy>
  <cp:revision>70</cp:revision>
  <dcterms:created xsi:type="dcterms:W3CDTF">2023-10-03T14:33:32Z</dcterms:created>
  <dcterms:modified xsi:type="dcterms:W3CDTF">2023-11-13T16:04:18Z</dcterms:modified>
</cp:coreProperties>
</file>