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9" r:id="rId2"/>
    <p:sldId id="290" r:id="rId3"/>
    <p:sldId id="292" r:id="rId4"/>
    <p:sldId id="291" r:id="rId5"/>
    <p:sldId id="314" r:id="rId6"/>
    <p:sldId id="315" r:id="rId7"/>
    <p:sldId id="316" r:id="rId8"/>
    <p:sldId id="318" r:id="rId9"/>
    <p:sldId id="317" r:id="rId10"/>
    <p:sldId id="320" r:id="rId11"/>
    <p:sldId id="322" r:id="rId12"/>
    <p:sldId id="323" r:id="rId13"/>
    <p:sldId id="324" r:id="rId14"/>
    <p:sldId id="319" r:id="rId15"/>
    <p:sldId id="325" r:id="rId16"/>
    <p:sldId id="326" r:id="rId17"/>
    <p:sldId id="327" r:id="rId18"/>
    <p:sldId id="348" r:id="rId19"/>
    <p:sldId id="370" r:id="rId20"/>
    <p:sldId id="332" r:id="rId21"/>
    <p:sldId id="331" r:id="rId22"/>
    <p:sldId id="371" r:id="rId23"/>
    <p:sldId id="333" r:id="rId24"/>
    <p:sldId id="334" r:id="rId25"/>
    <p:sldId id="335" r:id="rId26"/>
    <p:sldId id="345" r:id="rId27"/>
    <p:sldId id="346" r:id="rId28"/>
    <p:sldId id="349" r:id="rId29"/>
    <p:sldId id="373" r:id="rId30"/>
    <p:sldId id="350" r:id="rId31"/>
    <p:sldId id="369" r:id="rId32"/>
    <p:sldId id="351" r:id="rId33"/>
    <p:sldId id="354" r:id="rId34"/>
    <p:sldId id="353" r:id="rId35"/>
    <p:sldId id="355" r:id="rId36"/>
    <p:sldId id="356" r:id="rId37"/>
    <p:sldId id="368" r:id="rId38"/>
    <p:sldId id="358" r:id="rId39"/>
    <p:sldId id="357" r:id="rId40"/>
    <p:sldId id="361" r:id="rId41"/>
    <p:sldId id="362" r:id="rId42"/>
    <p:sldId id="360" r:id="rId43"/>
    <p:sldId id="363" r:id="rId44"/>
    <p:sldId id="364" r:id="rId45"/>
    <p:sldId id="367" r:id="rId46"/>
    <p:sldId id="36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6AB0"/>
    <a:srgbClr val="268EB7"/>
    <a:srgbClr val="EA606F"/>
    <a:srgbClr val="DC6288"/>
    <a:srgbClr val="514799"/>
    <a:srgbClr val="E96070"/>
    <a:srgbClr val="6C5894"/>
    <a:srgbClr val="6ECCE0"/>
    <a:srgbClr val="29B0B4"/>
    <a:srgbClr val="2DD8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29"/>
    <p:restoredTop sz="96058"/>
  </p:normalViewPr>
  <p:slideViewPr>
    <p:cSldViewPr snapToGrid="0">
      <p:cViewPr varScale="1">
        <p:scale>
          <a:sx n="110" d="100"/>
          <a:sy n="110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E48EA2-1275-BF45-96B5-945F240D2200}" type="doc">
      <dgm:prSet loTypeId="urn:microsoft.com/office/officeart/2005/8/layout/radial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3FDC6ED5-9383-E843-9D7E-D4FE7E432F7B}">
      <dgm:prSet phldrT="[Text]"/>
      <dgm:spPr>
        <a:solidFill>
          <a:srgbClr val="816AB0"/>
        </a:solidFill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GB" dirty="0">
              <a:latin typeface="Arial Rounded MT Bold" panose="020F0704030504030204" pitchFamily="34" charset="77"/>
            </a:rPr>
            <a:t>MEDI</a:t>
          </a:r>
          <a:r>
            <a:rPr lang="en-GB" dirty="0">
              <a:latin typeface="Arial Rounded MT Bold" panose="020F0704030504030204" pitchFamily="34" charset="77"/>
              <a:cs typeface="Arial" panose="020B0604020202020204" pitchFamily="34" charset="0"/>
            </a:rPr>
            <a:t>A LITERACY</a:t>
          </a:r>
        </a:p>
      </dgm:t>
    </dgm:pt>
    <dgm:pt modelId="{32269410-C52C-FA4E-9F5C-0C3FE47B3C0B}" type="parTrans" cxnId="{D09682E9-2B52-2846-BC58-A64D7D68B816}">
      <dgm:prSet/>
      <dgm:spPr/>
      <dgm:t>
        <a:bodyPr/>
        <a:lstStyle/>
        <a:p>
          <a:endParaRPr lang="en-GB"/>
        </a:p>
      </dgm:t>
    </dgm:pt>
    <dgm:pt modelId="{ED4A6C43-82BA-8146-A738-A66344FEFB58}" type="sibTrans" cxnId="{D09682E9-2B52-2846-BC58-A64D7D68B816}">
      <dgm:prSet/>
      <dgm:spPr/>
      <dgm:t>
        <a:bodyPr/>
        <a:lstStyle/>
        <a:p>
          <a:endParaRPr lang="en-GB"/>
        </a:p>
      </dgm:t>
    </dgm:pt>
    <dgm:pt modelId="{7490475B-A2A4-CE4B-BC35-9A3293E7B0DD}">
      <dgm:prSet phldrT="[Text]"/>
      <dgm:spPr>
        <a:solidFill>
          <a:srgbClr val="4472C4"/>
        </a:solidFill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Critical Thinking</a:t>
          </a:r>
        </a:p>
      </dgm:t>
    </dgm:pt>
    <dgm:pt modelId="{93747F42-0A5F-9843-B364-F64BE08AC8EA}" type="parTrans" cxnId="{1601E221-D363-554A-80DB-8A958D8D9FB4}">
      <dgm:prSet/>
      <dgm:spPr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pPr rtl="0"/>
          <a:endParaRPr lang="en-GB"/>
        </a:p>
      </dgm:t>
    </dgm:pt>
    <dgm:pt modelId="{5594AB2B-E83E-E94D-A229-FE228FF1E30B}" type="sibTrans" cxnId="{1601E221-D363-554A-80DB-8A958D8D9FB4}">
      <dgm:prSet/>
      <dgm:spPr/>
      <dgm:t>
        <a:bodyPr/>
        <a:lstStyle/>
        <a:p>
          <a:endParaRPr lang="en-GB"/>
        </a:p>
      </dgm:t>
    </dgm:pt>
    <dgm:pt modelId="{626707F4-50BE-DD41-B55C-FD6565613FFF}">
      <dgm:prSet phldrT="[Text]"/>
      <dgm:spPr>
        <a:solidFill>
          <a:srgbClr val="816AB0"/>
        </a:solidFill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Information Literacy</a:t>
          </a:r>
        </a:p>
      </dgm:t>
    </dgm:pt>
    <dgm:pt modelId="{04D2AC1A-B9CD-3740-A427-A525D6E3866C}" type="parTrans" cxnId="{31156BD1-624F-FD43-8BE5-43FC655DC757}">
      <dgm:prSet/>
      <dgm:spPr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pPr rtl="0"/>
          <a:endParaRPr lang="en-GB"/>
        </a:p>
      </dgm:t>
    </dgm:pt>
    <dgm:pt modelId="{619E912E-82BA-5F4B-BF99-73E7FCFBB1EE}" type="sibTrans" cxnId="{31156BD1-624F-FD43-8BE5-43FC655DC757}">
      <dgm:prSet/>
      <dgm:spPr/>
      <dgm:t>
        <a:bodyPr/>
        <a:lstStyle/>
        <a:p>
          <a:endParaRPr lang="en-GB"/>
        </a:p>
      </dgm:t>
    </dgm:pt>
    <dgm:pt modelId="{AA6FC161-06C0-4446-AEC1-2FE7C5D30935}">
      <dgm:prSet phldrT="[Text]" custT="1"/>
      <dgm:spPr>
        <a:solidFill>
          <a:srgbClr val="F96E99"/>
        </a:solidFill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 lIns="0" tIns="0" rIns="0" bIns="0"/>
        <a:lstStyle/>
        <a:p>
          <a:r>
            <a:rPr lang="en-GB" sz="1400" spc="-50" baseline="0" dirty="0">
              <a:latin typeface="Arial" panose="020B0604020202020204" pitchFamily="34" charset="0"/>
              <a:cs typeface="Arial" panose="020B0604020202020204" pitchFamily="34" charset="0"/>
            </a:rPr>
            <a:t>Communication</a:t>
          </a:r>
        </a:p>
      </dgm:t>
    </dgm:pt>
    <dgm:pt modelId="{731CE2A7-B7E6-784F-A6FB-739CE6A916A4}" type="parTrans" cxnId="{25CF6927-C42E-2346-8FE7-E1534AC36794}">
      <dgm:prSet/>
      <dgm:spPr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pPr rtl="0"/>
          <a:endParaRPr lang="en-GB"/>
        </a:p>
      </dgm:t>
    </dgm:pt>
    <dgm:pt modelId="{60947422-78EE-7642-9736-D47EFDBB9E16}" type="sibTrans" cxnId="{25CF6927-C42E-2346-8FE7-E1534AC36794}">
      <dgm:prSet/>
      <dgm:spPr/>
      <dgm:t>
        <a:bodyPr/>
        <a:lstStyle/>
        <a:p>
          <a:endParaRPr lang="en-GB"/>
        </a:p>
      </dgm:t>
    </dgm:pt>
    <dgm:pt modelId="{B5859BBC-5655-1248-9BB4-F1F5635F1CE1}">
      <dgm:prSet phldrT="[Text]"/>
      <dgm:spPr>
        <a:solidFill>
          <a:srgbClr val="E96070"/>
        </a:solidFill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Creativity &amp; Cultural Engagement</a:t>
          </a:r>
        </a:p>
      </dgm:t>
    </dgm:pt>
    <dgm:pt modelId="{0C80D24D-B0D8-A44D-87EC-71273E39AC48}" type="parTrans" cxnId="{166D618A-6F73-974A-BB0D-33D403ABBF5C}">
      <dgm:prSet/>
      <dgm:spPr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pPr rtl="0"/>
          <a:endParaRPr lang="en-GB"/>
        </a:p>
      </dgm:t>
    </dgm:pt>
    <dgm:pt modelId="{921C773D-535A-C24A-970D-51FD6605ED0D}" type="sibTrans" cxnId="{166D618A-6F73-974A-BB0D-33D403ABBF5C}">
      <dgm:prSet/>
      <dgm:spPr/>
      <dgm:t>
        <a:bodyPr/>
        <a:lstStyle/>
        <a:p>
          <a:endParaRPr lang="en-GB"/>
        </a:p>
      </dgm:t>
    </dgm:pt>
    <dgm:pt modelId="{E0366F7D-5A41-1946-9B07-F5AF9E19554A}">
      <dgm:prSet/>
      <dgm:spPr>
        <a:solidFill>
          <a:srgbClr val="AA91DB"/>
        </a:solidFill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Citizenship &amp; Activism</a:t>
          </a:r>
        </a:p>
      </dgm:t>
    </dgm:pt>
    <dgm:pt modelId="{68D44B4F-C6A2-6B4E-A86C-5F252569EFC9}" type="parTrans" cxnId="{E6CD6929-FC15-CA45-997E-87CDA5123169}">
      <dgm:prSet/>
      <dgm:spPr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pPr rtl="0"/>
          <a:endParaRPr lang="en-GB"/>
        </a:p>
      </dgm:t>
    </dgm:pt>
    <dgm:pt modelId="{948F4CDD-5F99-BB43-AE73-B6CCC29015A3}" type="sibTrans" cxnId="{E6CD6929-FC15-CA45-997E-87CDA5123169}">
      <dgm:prSet/>
      <dgm:spPr/>
      <dgm:t>
        <a:bodyPr/>
        <a:lstStyle/>
        <a:p>
          <a:endParaRPr lang="en-GB"/>
        </a:p>
      </dgm:t>
    </dgm:pt>
    <dgm:pt modelId="{232D5043-3EC4-034F-8927-81C929FF1502}">
      <dgm:prSet/>
      <dgm:spPr>
        <a:solidFill>
          <a:srgbClr val="2BC3C7"/>
        </a:solidFill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Digital Skills</a:t>
          </a:r>
        </a:p>
      </dgm:t>
    </dgm:pt>
    <dgm:pt modelId="{27719534-222F-E34F-8DCB-4CD4E5F8BFB6}" type="parTrans" cxnId="{B52516D6-A88A-F849-814C-489E7C3C3014}">
      <dgm:prSet/>
      <dgm:spPr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pPr rtl="0"/>
          <a:endParaRPr lang="en-GB"/>
        </a:p>
      </dgm:t>
    </dgm:pt>
    <dgm:pt modelId="{20214976-A5F7-364D-B38E-B1858FFE2D55}" type="sibTrans" cxnId="{B52516D6-A88A-F849-814C-489E7C3C3014}">
      <dgm:prSet/>
      <dgm:spPr/>
      <dgm:t>
        <a:bodyPr/>
        <a:lstStyle/>
        <a:p>
          <a:endParaRPr lang="en-GB"/>
        </a:p>
      </dgm:t>
    </dgm:pt>
    <dgm:pt modelId="{B61E867B-17B7-374B-8339-276800540FF3}">
      <dgm:prSet/>
      <dgm:spPr>
        <a:solidFill>
          <a:srgbClr val="3A9FD0"/>
        </a:solidFill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Online Safety</a:t>
          </a:r>
        </a:p>
      </dgm:t>
    </dgm:pt>
    <dgm:pt modelId="{D16BE9D4-F622-854C-8DB3-05477E56C698}" type="parTrans" cxnId="{F012DBB8-7099-3548-B8CE-7A6AD298BE35}">
      <dgm:prSet/>
      <dgm:spPr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pPr rtl="0"/>
          <a:endParaRPr lang="en-GB"/>
        </a:p>
      </dgm:t>
    </dgm:pt>
    <dgm:pt modelId="{95978936-0B42-754E-AE82-9A8688E6836F}" type="sibTrans" cxnId="{F012DBB8-7099-3548-B8CE-7A6AD298BE35}">
      <dgm:prSet/>
      <dgm:spPr/>
      <dgm:t>
        <a:bodyPr/>
        <a:lstStyle/>
        <a:p>
          <a:endParaRPr lang="en-GB"/>
        </a:p>
      </dgm:t>
    </dgm:pt>
    <dgm:pt modelId="{2E41CD1B-C9E0-7842-A217-E3C13561C8A8}">
      <dgm:prSet/>
      <dgm:spPr>
        <a:solidFill>
          <a:srgbClr val="665098"/>
        </a:solidFill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GB" dirty="0">
              <a:latin typeface="Arial" panose="020B0604020202020204" pitchFamily="34" charset="0"/>
              <a:cs typeface="Arial" panose="020B0604020202020204" pitchFamily="34" charset="0"/>
            </a:rPr>
            <a:t>Media Studie</a:t>
          </a:r>
          <a:r>
            <a:rPr lang="en-GB" dirty="0"/>
            <a:t>s</a:t>
          </a:r>
        </a:p>
      </dgm:t>
    </dgm:pt>
    <dgm:pt modelId="{52E26ABA-B745-954E-BABF-6AA9F98C5E73}" type="parTrans" cxnId="{F6955B98-24B1-B848-8C38-3D847F4D823F}">
      <dgm:prSet/>
      <dgm:spPr>
        <a:effectLst>
          <a:outerShdw blurRad="50800" dist="38100" dir="2700000" algn="tl" rotWithShape="0">
            <a:prstClr val="black">
              <a:alpha val="20000"/>
            </a:prstClr>
          </a:outerShdw>
        </a:effectLst>
      </dgm:spPr>
      <dgm:t>
        <a:bodyPr/>
        <a:lstStyle/>
        <a:p>
          <a:pPr rtl="0"/>
          <a:endParaRPr lang="en-GB"/>
        </a:p>
      </dgm:t>
    </dgm:pt>
    <dgm:pt modelId="{F896D9F6-F8CC-3C46-8E21-D65A187E5935}" type="sibTrans" cxnId="{F6955B98-24B1-B848-8C38-3D847F4D823F}">
      <dgm:prSet/>
      <dgm:spPr/>
      <dgm:t>
        <a:bodyPr/>
        <a:lstStyle/>
        <a:p>
          <a:endParaRPr lang="en-GB"/>
        </a:p>
      </dgm:t>
    </dgm:pt>
    <dgm:pt modelId="{6437D8A8-CB58-E44B-BB42-268838BEB2CF}" type="pres">
      <dgm:prSet presAssocID="{70E48EA2-1275-BF45-96B5-945F240D220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2F6A66D-FE26-DB43-B46F-AC9580949608}" type="pres">
      <dgm:prSet presAssocID="{3FDC6ED5-9383-E843-9D7E-D4FE7E432F7B}" presName="centerShape" presStyleLbl="node0" presStyleIdx="0" presStyleCnt="1" custScaleX="176098" custScaleY="157684"/>
      <dgm:spPr/>
    </dgm:pt>
    <dgm:pt modelId="{5E706B7D-26C6-0540-9693-9477AF35FE77}" type="pres">
      <dgm:prSet presAssocID="{93747F42-0A5F-9843-B364-F64BE08AC8EA}" presName="Name9" presStyleLbl="parChTrans1D2" presStyleIdx="0" presStyleCnt="8"/>
      <dgm:spPr/>
    </dgm:pt>
    <dgm:pt modelId="{7A9C61D3-AF25-D240-A31C-580F172AA439}" type="pres">
      <dgm:prSet presAssocID="{93747F42-0A5F-9843-B364-F64BE08AC8EA}" presName="connTx" presStyleLbl="parChTrans1D2" presStyleIdx="0" presStyleCnt="8"/>
      <dgm:spPr/>
    </dgm:pt>
    <dgm:pt modelId="{943115CB-A7AD-044E-AA52-7993EA300405}" type="pres">
      <dgm:prSet presAssocID="{7490475B-A2A4-CE4B-BC35-9A3293E7B0DD}" presName="node" presStyleLbl="node1" presStyleIdx="0" presStyleCnt="8" custScaleX="118145" custScaleY="118145">
        <dgm:presLayoutVars>
          <dgm:bulletEnabled val="1"/>
        </dgm:presLayoutVars>
      </dgm:prSet>
      <dgm:spPr/>
    </dgm:pt>
    <dgm:pt modelId="{89C71C51-6F35-AC45-BD22-A5A1FB457025}" type="pres">
      <dgm:prSet presAssocID="{04D2AC1A-B9CD-3740-A427-A525D6E3866C}" presName="Name9" presStyleLbl="parChTrans1D2" presStyleIdx="1" presStyleCnt="8"/>
      <dgm:spPr/>
    </dgm:pt>
    <dgm:pt modelId="{E5D4CC6A-81B0-9948-988E-D7A69AD9D5A3}" type="pres">
      <dgm:prSet presAssocID="{04D2AC1A-B9CD-3740-A427-A525D6E3866C}" presName="connTx" presStyleLbl="parChTrans1D2" presStyleIdx="1" presStyleCnt="8"/>
      <dgm:spPr/>
    </dgm:pt>
    <dgm:pt modelId="{1E328347-0B91-6A48-B2CB-680B8F52B748}" type="pres">
      <dgm:prSet presAssocID="{626707F4-50BE-DD41-B55C-FD6565613FFF}" presName="node" presStyleLbl="node1" presStyleIdx="1" presStyleCnt="8" custScaleX="118145" custScaleY="118145">
        <dgm:presLayoutVars>
          <dgm:bulletEnabled val="1"/>
        </dgm:presLayoutVars>
      </dgm:prSet>
      <dgm:spPr/>
    </dgm:pt>
    <dgm:pt modelId="{314F0DDE-1AEF-2B49-8B76-430829BA947D}" type="pres">
      <dgm:prSet presAssocID="{731CE2A7-B7E6-784F-A6FB-739CE6A916A4}" presName="Name9" presStyleLbl="parChTrans1D2" presStyleIdx="2" presStyleCnt="8"/>
      <dgm:spPr/>
    </dgm:pt>
    <dgm:pt modelId="{1CD9E2DD-AD6E-9D4D-9DDB-D81A61F5CC71}" type="pres">
      <dgm:prSet presAssocID="{731CE2A7-B7E6-784F-A6FB-739CE6A916A4}" presName="connTx" presStyleLbl="parChTrans1D2" presStyleIdx="2" presStyleCnt="8"/>
      <dgm:spPr/>
    </dgm:pt>
    <dgm:pt modelId="{AE4A2455-A785-E040-B2B8-1E8BDBA43314}" type="pres">
      <dgm:prSet presAssocID="{AA6FC161-06C0-4446-AEC1-2FE7C5D30935}" presName="node" presStyleLbl="node1" presStyleIdx="2" presStyleCnt="8" custScaleX="118145" custScaleY="118145">
        <dgm:presLayoutVars>
          <dgm:bulletEnabled val="1"/>
        </dgm:presLayoutVars>
      </dgm:prSet>
      <dgm:spPr/>
    </dgm:pt>
    <dgm:pt modelId="{F00D89EA-97BF-DA48-85B3-4C81A5F5EF73}" type="pres">
      <dgm:prSet presAssocID="{0C80D24D-B0D8-A44D-87EC-71273E39AC48}" presName="Name9" presStyleLbl="parChTrans1D2" presStyleIdx="3" presStyleCnt="8"/>
      <dgm:spPr/>
    </dgm:pt>
    <dgm:pt modelId="{FEF7D179-808D-8F4B-85F1-6DE9A8A9DA9F}" type="pres">
      <dgm:prSet presAssocID="{0C80D24D-B0D8-A44D-87EC-71273E39AC48}" presName="connTx" presStyleLbl="parChTrans1D2" presStyleIdx="3" presStyleCnt="8"/>
      <dgm:spPr/>
    </dgm:pt>
    <dgm:pt modelId="{7DB2B9FB-EBF0-8344-9B56-7D0493426CF3}" type="pres">
      <dgm:prSet presAssocID="{B5859BBC-5655-1248-9BB4-F1F5635F1CE1}" presName="node" presStyleLbl="node1" presStyleIdx="3" presStyleCnt="8" custScaleX="118145" custScaleY="118145">
        <dgm:presLayoutVars>
          <dgm:bulletEnabled val="1"/>
        </dgm:presLayoutVars>
      </dgm:prSet>
      <dgm:spPr/>
    </dgm:pt>
    <dgm:pt modelId="{4287B300-1595-684F-861F-CFE6C517D26D}" type="pres">
      <dgm:prSet presAssocID="{68D44B4F-C6A2-6B4E-A86C-5F252569EFC9}" presName="Name9" presStyleLbl="parChTrans1D2" presStyleIdx="4" presStyleCnt="8"/>
      <dgm:spPr/>
    </dgm:pt>
    <dgm:pt modelId="{7B8F374D-A995-3C48-BE0A-5D5F39C27882}" type="pres">
      <dgm:prSet presAssocID="{68D44B4F-C6A2-6B4E-A86C-5F252569EFC9}" presName="connTx" presStyleLbl="parChTrans1D2" presStyleIdx="4" presStyleCnt="8"/>
      <dgm:spPr/>
    </dgm:pt>
    <dgm:pt modelId="{235CBA11-4807-FE42-BEAA-63923139E82E}" type="pres">
      <dgm:prSet presAssocID="{E0366F7D-5A41-1946-9B07-F5AF9E19554A}" presName="node" presStyleLbl="node1" presStyleIdx="4" presStyleCnt="8" custScaleX="118145" custScaleY="118145">
        <dgm:presLayoutVars>
          <dgm:bulletEnabled val="1"/>
        </dgm:presLayoutVars>
      </dgm:prSet>
      <dgm:spPr/>
    </dgm:pt>
    <dgm:pt modelId="{C78D064F-75D8-C143-970E-7DEA722A6026}" type="pres">
      <dgm:prSet presAssocID="{27719534-222F-E34F-8DCB-4CD4E5F8BFB6}" presName="Name9" presStyleLbl="parChTrans1D2" presStyleIdx="5" presStyleCnt="8"/>
      <dgm:spPr/>
    </dgm:pt>
    <dgm:pt modelId="{5FAA6E60-ABC3-BD40-8A11-15EA758E2107}" type="pres">
      <dgm:prSet presAssocID="{27719534-222F-E34F-8DCB-4CD4E5F8BFB6}" presName="connTx" presStyleLbl="parChTrans1D2" presStyleIdx="5" presStyleCnt="8"/>
      <dgm:spPr/>
    </dgm:pt>
    <dgm:pt modelId="{B7CA14AD-3EC3-3A4C-8B8C-B8B426DE06B2}" type="pres">
      <dgm:prSet presAssocID="{232D5043-3EC4-034F-8927-81C929FF1502}" presName="node" presStyleLbl="node1" presStyleIdx="5" presStyleCnt="8" custScaleX="118145" custScaleY="118145">
        <dgm:presLayoutVars>
          <dgm:bulletEnabled val="1"/>
        </dgm:presLayoutVars>
      </dgm:prSet>
      <dgm:spPr/>
    </dgm:pt>
    <dgm:pt modelId="{0E04462F-93DE-7644-B5FC-CCCF05D2DB33}" type="pres">
      <dgm:prSet presAssocID="{D16BE9D4-F622-854C-8DB3-05477E56C698}" presName="Name9" presStyleLbl="parChTrans1D2" presStyleIdx="6" presStyleCnt="8"/>
      <dgm:spPr/>
    </dgm:pt>
    <dgm:pt modelId="{3379B5C1-9A87-A348-A20C-0B7907330DFF}" type="pres">
      <dgm:prSet presAssocID="{D16BE9D4-F622-854C-8DB3-05477E56C698}" presName="connTx" presStyleLbl="parChTrans1D2" presStyleIdx="6" presStyleCnt="8"/>
      <dgm:spPr/>
    </dgm:pt>
    <dgm:pt modelId="{61D1F735-2D50-CF48-9BDE-96E9A9832EE7}" type="pres">
      <dgm:prSet presAssocID="{B61E867B-17B7-374B-8339-276800540FF3}" presName="node" presStyleLbl="node1" presStyleIdx="6" presStyleCnt="8" custScaleX="118145" custScaleY="118145">
        <dgm:presLayoutVars>
          <dgm:bulletEnabled val="1"/>
        </dgm:presLayoutVars>
      </dgm:prSet>
      <dgm:spPr/>
    </dgm:pt>
    <dgm:pt modelId="{A5463E4A-0907-BB4D-9227-BD9B55FC2D20}" type="pres">
      <dgm:prSet presAssocID="{52E26ABA-B745-954E-BABF-6AA9F98C5E73}" presName="Name9" presStyleLbl="parChTrans1D2" presStyleIdx="7" presStyleCnt="8"/>
      <dgm:spPr/>
    </dgm:pt>
    <dgm:pt modelId="{320B09F6-B97B-CB42-9C58-0A4057D5EC42}" type="pres">
      <dgm:prSet presAssocID="{52E26ABA-B745-954E-BABF-6AA9F98C5E73}" presName="connTx" presStyleLbl="parChTrans1D2" presStyleIdx="7" presStyleCnt="8"/>
      <dgm:spPr/>
    </dgm:pt>
    <dgm:pt modelId="{8FC7E24F-4B24-7D4F-AB7F-527346114067}" type="pres">
      <dgm:prSet presAssocID="{2E41CD1B-C9E0-7842-A217-E3C13561C8A8}" presName="node" presStyleLbl="node1" presStyleIdx="7" presStyleCnt="8" custScaleX="118145" custScaleY="118145">
        <dgm:presLayoutVars>
          <dgm:bulletEnabled val="1"/>
        </dgm:presLayoutVars>
      </dgm:prSet>
      <dgm:spPr/>
    </dgm:pt>
  </dgm:ptLst>
  <dgm:cxnLst>
    <dgm:cxn modelId="{1D04C608-80F0-514C-A081-E7FFB02BBFD2}" type="presOf" srcId="{3FDC6ED5-9383-E843-9D7E-D4FE7E432F7B}" destId="{62F6A66D-FE26-DB43-B46F-AC9580949608}" srcOrd="0" destOrd="0" presId="urn:microsoft.com/office/officeart/2005/8/layout/radial1"/>
    <dgm:cxn modelId="{4E856017-F206-3C4B-9E7D-22F77863C17F}" type="presOf" srcId="{B61E867B-17B7-374B-8339-276800540FF3}" destId="{61D1F735-2D50-CF48-9BDE-96E9A9832EE7}" srcOrd="0" destOrd="0" presId="urn:microsoft.com/office/officeart/2005/8/layout/radial1"/>
    <dgm:cxn modelId="{1601E221-D363-554A-80DB-8A958D8D9FB4}" srcId="{3FDC6ED5-9383-E843-9D7E-D4FE7E432F7B}" destId="{7490475B-A2A4-CE4B-BC35-9A3293E7B0DD}" srcOrd="0" destOrd="0" parTransId="{93747F42-0A5F-9843-B364-F64BE08AC8EA}" sibTransId="{5594AB2B-E83E-E94D-A229-FE228FF1E30B}"/>
    <dgm:cxn modelId="{25CF6927-C42E-2346-8FE7-E1534AC36794}" srcId="{3FDC6ED5-9383-E843-9D7E-D4FE7E432F7B}" destId="{AA6FC161-06C0-4446-AEC1-2FE7C5D30935}" srcOrd="2" destOrd="0" parTransId="{731CE2A7-B7E6-784F-A6FB-739CE6A916A4}" sibTransId="{60947422-78EE-7642-9736-D47EFDBB9E16}"/>
    <dgm:cxn modelId="{EEB00A28-16A5-2546-B44C-236CEF029E5B}" type="presOf" srcId="{731CE2A7-B7E6-784F-A6FB-739CE6A916A4}" destId="{314F0DDE-1AEF-2B49-8B76-430829BA947D}" srcOrd="0" destOrd="0" presId="urn:microsoft.com/office/officeart/2005/8/layout/radial1"/>
    <dgm:cxn modelId="{E6CD6929-FC15-CA45-997E-87CDA5123169}" srcId="{3FDC6ED5-9383-E843-9D7E-D4FE7E432F7B}" destId="{E0366F7D-5A41-1946-9B07-F5AF9E19554A}" srcOrd="4" destOrd="0" parTransId="{68D44B4F-C6A2-6B4E-A86C-5F252569EFC9}" sibTransId="{948F4CDD-5F99-BB43-AE73-B6CCC29015A3}"/>
    <dgm:cxn modelId="{C3C0772D-E997-0648-81F5-5497CE4008B2}" type="presOf" srcId="{B5859BBC-5655-1248-9BB4-F1F5635F1CE1}" destId="{7DB2B9FB-EBF0-8344-9B56-7D0493426CF3}" srcOrd="0" destOrd="0" presId="urn:microsoft.com/office/officeart/2005/8/layout/radial1"/>
    <dgm:cxn modelId="{52EBB03A-CA1F-5344-8509-5357D2A71A49}" type="presOf" srcId="{93747F42-0A5F-9843-B364-F64BE08AC8EA}" destId="{7A9C61D3-AF25-D240-A31C-580F172AA439}" srcOrd="1" destOrd="0" presId="urn:microsoft.com/office/officeart/2005/8/layout/radial1"/>
    <dgm:cxn modelId="{8477C43B-4C8D-6342-951C-1594C48D31BF}" type="presOf" srcId="{232D5043-3EC4-034F-8927-81C929FF1502}" destId="{B7CA14AD-3EC3-3A4C-8B8C-B8B426DE06B2}" srcOrd="0" destOrd="0" presId="urn:microsoft.com/office/officeart/2005/8/layout/radial1"/>
    <dgm:cxn modelId="{40DE584C-F150-904E-9B2F-875CFF57CD37}" type="presOf" srcId="{04D2AC1A-B9CD-3740-A427-A525D6E3866C}" destId="{E5D4CC6A-81B0-9948-988E-D7A69AD9D5A3}" srcOrd="1" destOrd="0" presId="urn:microsoft.com/office/officeart/2005/8/layout/radial1"/>
    <dgm:cxn modelId="{F8F6F04D-E948-7249-9710-E6031A10543E}" type="presOf" srcId="{E0366F7D-5A41-1946-9B07-F5AF9E19554A}" destId="{235CBA11-4807-FE42-BEAA-63923139E82E}" srcOrd="0" destOrd="0" presId="urn:microsoft.com/office/officeart/2005/8/layout/radial1"/>
    <dgm:cxn modelId="{83EE7E6B-64FF-4C42-A239-8882E0C9DD77}" type="presOf" srcId="{2E41CD1B-C9E0-7842-A217-E3C13561C8A8}" destId="{8FC7E24F-4B24-7D4F-AB7F-527346114067}" srcOrd="0" destOrd="0" presId="urn:microsoft.com/office/officeart/2005/8/layout/radial1"/>
    <dgm:cxn modelId="{86AB496D-31D5-904A-A942-85CE600F8975}" type="presOf" srcId="{68D44B4F-C6A2-6B4E-A86C-5F252569EFC9}" destId="{7B8F374D-A995-3C48-BE0A-5D5F39C27882}" srcOrd="1" destOrd="0" presId="urn:microsoft.com/office/officeart/2005/8/layout/radial1"/>
    <dgm:cxn modelId="{FC26A76E-053C-5545-94E7-01C9F594949C}" type="presOf" srcId="{70E48EA2-1275-BF45-96B5-945F240D2200}" destId="{6437D8A8-CB58-E44B-BB42-268838BEB2CF}" srcOrd="0" destOrd="0" presId="urn:microsoft.com/office/officeart/2005/8/layout/radial1"/>
    <dgm:cxn modelId="{FCC9AD7B-9DDA-2547-8E8C-DF9E46734D20}" type="presOf" srcId="{D16BE9D4-F622-854C-8DB3-05477E56C698}" destId="{3379B5C1-9A87-A348-A20C-0B7907330DFF}" srcOrd="1" destOrd="0" presId="urn:microsoft.com/office/officeart/2005/8/layout/radial1"/>
    <dgm:cxn modelId="{080A1A80-2295-904B-A3D4-E66DA657E959}" type="presOf" srcId="{626707F4-50BE-DD41-B55C-FD6565613FFF}" destId="{1E328347-0B91-6A48-B2CB-680B8F52B748}" srcOrd="0" destOrd="0" presId="urn:microsoft.com/office/officeart/2005/8/layout/radial1"/>
    <dgm:cxn modelId="{F9A98C82-6F55-D847-9310-8D09D91AE39C}" type="presOf" srcId="{52E26ABA-B745-954E-BABF-6AA9F98C5E73}" destId="{320B09F6-B97B-CB42-9C58-0A4057D5EC42}" srcOrd="1" destOrd="0" presId="urn:microsoft.com/office/officeart/2005/8/layout/radial1"/>
    <dgm:cxn modelId="{D1DC4D8A-72D9-D74A-A0B5-E76CAD729413}" type="presOf" srcId="{0C80D24D-B0D8-A44D-87EC-71273E39AC48}" destId="{F00D89EA-97BF-DA48-85B3-4C81A5F5EF73}" srcOrd="0" destOrd="0" presId="urn:microsoft.com/office/officeart/2005/8/layout/radial1"/>
    <dgm:cxn modelId="{166D618A-6F73-974A-BB0D-33D403ABBF5C}" srcId="{3FDC6ED5-9383-E843-9D7E-D4FE7E432F7B}" destId="{B5859BBC-5655-1248-9BB4-F1F5635F1CE1}" srcOrd="3" destOrd="0" parTransId="{0C80D24D-B0D8-A44D-87EC-71273E39AC48}" sibTransId="{921C773D-535A-C24A-970D-51FD6605ED0D}"/>
    <dgm:cxn modelId="{125ED18D-1708-B748-B025-ABAC28EA19DB}" type="presOf" srcId="{93747F42-0A5F-9843-B364-F64BE08AC8EA}" destId="{5E706B7D-26C6-0540-9693-9477AF35FE77}" srcOrd="0" destOrd="0" presId="urn:microsoft.com/office/officeart/2005/8/layout/radial1"/>
    <dgm:cxn modelId="{849F468F-867D-BD48-83AC-7B42D9F3AE44}" type="presOf" srcId="{52E26ABA-B745-954E-BABF-6AA9F98C5E73}" destId="{A5463E4A-0907-BB4D-9227-BD9B55FC2D20}" srcOrd="0" destOrd="0" presId="urn:microsoft.com/office/officeart/2005/8/layout/radial1"/>
    <dgm:cxn modelId="{F6955B98-24B1-B848-8C38-3D847F4D823F}" srcId="{3FDC6ED5-9383-E843-9D7E-D4FE7E432F7B}" destId="{2E41CD1B-C9E0-7842-A217-E3C13561C8A8}" srcOrd="7" destOrd="0" parTransId="{52E26ABA-B745-954E-BABF-6AA9F98C5E73}" sibTransId="{F896D9F6-F8CC-3C46-8E21-D65A187E5935}"/>
    <dgm:cxn modelId="{5038B19A-1A71-9C49-B622-16089A21AA7E}" type="presOf" srcId="{7490475B-A2A4-CE4B-BC35-9A3293E7B0DD}" destId="{943115CB-A7AD-044E-AA52-7993EA300405}" srcOrd="0" destOrd="0" presId="urn:microsoft.com/office/officeart/2005/8/layout/radial1"/>
    <dgm:cxn modelId="{98CC0E9E-8E75-6742-9314-7C3EBFAB9218}" type="presOf" srcId="{68D44B4F-C6A2-6B4E-A86C-5F252569EFC9}" destId="{4287B300-1595-684F-861F-CFE6C517D26D}" srcOrd="0" destOrd="0" presId="urn:microsoft.com/office/officeart/2005/8/layout/radial1"/>
    <dgm:cxn modelId="{2E716FA6-E1BB-9445-8312-F6C7FD672E98}" type="presOf" srcId="{731CE2A7-B7E6-784F-A6FB-739CE6A916A4}" destId="{1CD9E2DD-AD6E-9D4D-9DDB-D81A61F5CC71}" srcOrd="1" destOrd="0" presId="urn:microsoft.com/office/officeart/2005/8/layout/radial1"/>
    <dgm:cxn modelId="{8AE417B4-3CC7-1F41-B1B1-42CA4F2C26A5}" type="presOf" srcId="{0C80D24D-B0D8-A44D-87EC-71273E39AC48}" destId="{FEF7D179-808D-8F4B-85F1-6DE9A8A9DA9F}" srcOrd="1" destOrd="0" presId="urn:microsoft.com/office/officeart/2005/8/layout/radial1"/>
    <dgm:cxn modelId="{72ABD1B8-547E-DB45-B9BF-DB9084EFD721}" type="presOf" srcId="{AA6FC161-06C0-4446-AEC1-2FE7C5D30935}" destId="{AE4A2455-A785-E040-B2B8-1E8BDBA43314}" srcOrd="0" destOrd="0" presId="urn:microsoft.com/office/officeart/2005/8/layout/radial1"/>
    <dgm:cxn modelId="{F012DBB8-7099-3548-B8CE-7A6AD298BE35}" srcId="{3FDC6ED5-9383-E843-9D7E-D4FE7E432F7B}" destId="{B61E867B-17B7-374B-8339-276800540FF3}" srcOrd="6" destOrd="0" parTransId="{D16BE9D4-F622-854C-8DB3-05477E56C698}" sibTransId="{95978936-0B42-754E-AE82-9A8688E6836F}"/>
    <dgm:cxn modelId="{0CA674BA-2482-A947-A6C3-5C39E544950E}" type="presOf" srcId="{27719534-222F-E34F-8DCB-4CD4E5F8BFB6}" destId="{C78D064F-75D8-C143-970E-7DEA722A6026}" srcOrd="0" destOrd="0" presId="urn:microsoft.com/office/officeart/2005/8/layout/radial1"/>
    <dgm:cxn modelId="{31156BD1-624F-FD43-8BE5-43FC655DC757}" srcId="{3FDC6ED5-9383-E843-9D7E-D4FE7E432F7B}" destId="{626707F4-50BE-DD41-B55C-FD6565613FFF}" srcOrd="1" destOrd="0" parTransId="{04D2AC1A-B9CD-3740-A427-A525D6E3866C}" sibTransId="{619E912E-82BA-5F4B-BF99-73E7FCFBB1EE}"/>
    <dgm:cxn modelId="{76EFA1D5-B142-D241-A37B-C580881EF886}" type="presOf" srcId="{D16BE9D4-F622-854C-8DB3-05477E56C698}" destId="{0E04462F-93DE-7644-B5FC-CCCF05D2DB33}" srcOrd="0" destOrd="0" presId="urn:microsoft.com/office/officeart/2005/8/layout/radial1"/>
    <dgm:cxn modelId="{B52516D6-A88A-F849-814C-489E7C3C3014}" srcId="{3FDC6ED5-9383-E843-9D7E-D4FE7E432F7B}" destId="{232D5043-3EC4-034F-8927-81C929FF1502}" srcOrd="5" destOrd="0" parTransId="{27719534-222F-E34F-8DCB-4CD4E5F8BFB6}" sibTransId="{20214976-A5F7-364D-B38E-B1858FFE2D55}"/>
    <dgm:cxn modelId="{35B850D6-DB62-7049-BA0E-0097EF198805}" type="presOf" srcId="{04D2AC1A-B9CD-3740-A427-A525D6E3866C}" destId="{89C71C51-6F35-AC45-BD22-A5A1FB457025}" srcOrd="0" destOrd="0" presId="urn:microsoft.com/office/officeart/2005/8/layout/radial1"/>
    <dgm:cxn modelId="{D09682E9-2B52-2846-BC58-A64D7D68B816}" srcId="{70E48EA2-1275-BF45-96B5-945F240D2200}" destId="{3FDC6ED5-9383-E843-9D7E-D4FE7E432F7B}" srcOrd="0" destOrd="0" parTransId="{32269410-C52C-FA4E-9F5C-0C3FE47B3C0B}" sibTransId="{ED4A6C43-82BA-8146-A738-A66344FEFB58}"/>
    <dgm:cxn modelId="{4AA4D1F1-E559-8345-B224-BCD53EC0D079}" type="presOf" srcId="{27719534-222F-E34F-8DCB-4CD4E5F8BFB6}" destId="{5FAA6E60-ABC3-BD40-8A11-15EA758E2107}" srcOrd="1" destOrd="0" presId="urn:microsoft.com/office/officeart/2005/8/layout/radial1"/>
    <dgm:cxn modelId="{756B8208-4CCE-0441-AAED-6BCE679BAD17}" type="presParOf" srcId="{6437D8A8-CB58-E44B-BB42-268838BEB2CF}" destId="{62F6A66D-FE26-DB43-B46F-AC9580949608}" srcOrd="0" destOrd="0" presId="urn:microsoft.com/office/officeart/2005/8/layout/radial1"/>
    <dgm:cxn modelId="{54973350-A5D8-1642-B2D0-176FD0661908}" type="presParOf" srcId="{6437D8A8-CB58-E44B-BB42-268838BEB2CF}" destId="{5E706B7D-26C6-0540-9693-9477AF35FE77}" srcOrd="1" destOrd="0" presId="urn:microsoft.com/office/officeart/2005/8/layout/radial1"/>
    <dgm:cxn modelId="{460AB2D1-BAE5-D24B-A421-57F5C69B37BE}" type="presParOf" srcId="{5E706B7D-26C6-0540-9693-9477AF35FE77}" destId="{7A9C61D3-AF25-D240-A31C-580F172AA439}" srcOrd="0" destOrd="0" presId="urn:microsoft.com/office/officeart/2005/8/layout/radial1"/>
    <dgm:cxn modelId="{1C2479B5-6095-FB43-A416-75E237B7368B}" type="presParOf" srcId="{6437D8A8-CB58-E44B-BB42-268838BEB2CF}" destId="{943115CB-A7AD-044E-AA52-7993EA300405}" srcOrd="2" destOrd="0" presId="urn:microsoft.com/office/officeart/2005/8/layout/radial1"/>
    <dgm:cxn modelId="{46192A42-70CC-A548-9C10-99D0A45D4325}" type="presParOf" srcId="{6437D8A8-CB58-E44B-BB42-268838BEB2CF}" destId="{89C71C51-6F35-AC45-BD22-A5A1FB457025}" srcOrd="3" destOrd="0" presId="urn:microsoft.com/office/officeart/2005/8/layout/radial1"/>
    <dgm:cxn modelId="{5AC4A65F-C852-6B43-BCD1-4AB565A28D3A}" type="presParOf" srcId="{89C71C51-6F35-AC45-BD22-A5A1FB457025}" destId="{E5D4CC6A-81B0-9948-988E-D7A69AD9D5A3}" srcOrd="0" destOrd="0" presId="urn:microsoft.com/office/officeart/2005/8/layout/radial1"/>
    <dgm:cxn modelId="{35E0D3B1-5E89-F843-A2AD-BAA6C47FDD5A}" type="presParOf" srcId="{6437D8A8-CB58-E44B-BB42-268838BEB2CF}" destId="{1E328347-0B91-6A48-B2CB-680B8F52B748}" srcOrd="4" destOrd="0" presId="urn:microsoft.com/office/officeart/2005/8/layout/radial1"/>
    <dgm:cxn modelId="{4B065E53-DBAE-4D4F-B25D-2E4B21FFC407}" type="presParOf" srcId="{6437D8A8-CB58-E44B-BB42-268838BEB2CF}" destId="{314F0DDE-1AEF-2B49-8B76-430829BA947D}" srcOrd="5" destOrd="0" presId="urn:microsoft.com/office/officeart/2005/8/layout/radial1"/>
    <dgm:cxn modelId="{75970900-660B-D142-B2D5-C1603C5103E1}" type="presParOf" srcId="{314F0DDE-1AEF-2B49-8B76-430829BA947D}" destId="{1CD9E2DD-AD6E-9D4D-9DDB-D81A61F5CC71}" srcOrd="0" destOrd="0" presId="urn:microsoft.com/office/officeart/2005/8/layout/radial1"/>
    <dgm:cxn modelId="{A878FFCD-8672-024D-AA78-59E8A717E0B6}" type="presParOf" srcId="{6437D8A8-CB58-E44B-BB42-268838BEB2CF}" destId="{AE4A2455-A785-E040-B2B8-1E8BDBA43314}" srcOrd="6" destOrd="0" presId="urn:microsoft.com/office/officeart/2005/8/layout/radial1"/>
    <dgm:cxn modelId="{AFCC1A4F-6459-CF44-8A5A-32EA1457FD33}" type="presParOf" srcId="{6437D8A8-CB58-E44B-BB42-268838BEB2CF}" destId="{F00D89EA-97BF-DA48-85B3-4C81A5F5EF73}" srcOrd="7" destOrd="0" presId="urn:microsoft.com/office/officeart/2005/8/layout/radial1"/>
    <dgm:cxn modelId="{662F20E9-9228-8841-9F8A-47DEC8794307}" type="presParOf" srcId="{F00D89EA-97BF-DA48-85B3-4C81A5F5EF73}" destId="{FEF7D179-808D-8F4B-85F1-6DE9A8A9DA9F}" srcOrd="0" destOrd="0" presId="urn:microsoft.com/office/officeart/2005/8/layout/radial1"/>
    <dgm:cxn modelId="{C9DA0784-8258-7B40-9B7A-1F5BEBF55379}" type="presParOf" srcId="{6437D8A8-CB58-E44B-BB42-268838BEB2CF}" destId="{7DB2B9FB-EBF0-8344-9B56-7D0493426CF3}" srcOrd="8" destOrd="0" presId="urn:microsoft.com/office/officeart/2005/8/layout/radial1"/>
    <dgm:cxn modelId="{3E043349-A62F-784E-B94B-E883D65768E9}" type="presParOf" srcId="{6437D8A8-CB58-E44B-BB42-268838BEB2CF}" destId="{4287B300-1595-684F-861F-CFE6C517D26D}" srcOrd="9" destOrd="0" presId="urn:microsoft.com/office/officeart/2005/8/layout/radial1"/>
    <dgm:cxn modelId="{80601A85-BA6F-4A4C-847E-F05658C841F8}" type="presParOf" srcId="{4287B300-1595-684F-861F-CFE6C517D26D}" destId="{7B8F374D-A995-3C48-BE0A-5D5F39C27882}" srcOrd="0" destOrd="0" presId="urn:microsoft.com/office/officeart/2005/8/layout/radial1"/>
    <dgm:cxn modelId="{9B30C111-FA38-3542-9CA4-699531638F21}" type="presParOf" srcId="{6437D8A8-CB58-E44B-BB42-268838BEB2CF}" destId="{235CBA11-4807-FE42-BEAA-63923139E82E}" srcOrd="10" destOrd="0" presId="urn:microsoft.com/office/officeart/2005/8/layout/radial1"/>
    <dgm:cxn modelId="{924A0823-5CF6-9541-8AAA-8876C29BFF29}" type="presParOf" srcId="{6437D8A8-CB58-E44B-BB42-268838BEB2CF}" destId="{C78D064F-75D8-C143-970E-7DEA722A6026}" srcOrd="11" destOrd="0" presId="urn:microsoft.com/office/officeart/2005/8/layout/radial1"/>
    <dgm:cxn modelId="{2A5FF19B-0D07-7D47-9628-90AA1A5A466C}" type="presParOf" srcId="{C78D064F-75D8-C143-970E-7DEA722A6026}" destId="{5FAA6E60-ABC3-BD40-8A11-15EA758E2107}" srcOrd="0" destOrd="0" presId="urn:microsoft.com/office/officeart/2005/8/layout/radial1"/>
    <dgm:cxn modelId="{ADA8C886-4D43-3244-A63B-48C214C89A1D}" type="presParOf" srcId="{6437D8A8-CB58-E44B-BB42-268838BEB2CF}" destId="{B7CA14AD-3EC3-3A4C-8B8C-B8B426DE06B2}" srcOrd="12" destOrd="0" presId="urn:microsoft.com/office/officeart/2005/8/layout/radial1"/>
    <dgm:cxn modelId="{F3BC413F-4EA9-FC41-8393-A757F9972A58}" type="presParOf" srcId="{6437D8A8-CB58-E44B-BB42-268838BEB2CF}" destId="{0E04462F-93DE-7644-B5FC-CCCF05D2DB33}" srcOrd="13" destOrd="0" presId="urn:microsoft.com/office/officeart/2005/8/layout/radial1"/>
    <dgm:cxn modelId="{289EBE56-A7DE-EF4B-97DB-5A769811D844}" type="presParOf" srcId="{0E04462F-93DE-7644-B5FC-CCCF05D2DB33}" destId="{3379B5C1-9A87-A348-A20C-0B7907330DFF}" srcOrd="0" destOrd="0" presId="urn:microsoft.com/office/officeart/2005/8/layout/radial1"/>
    <dgm:cxn modelId="{7DAFBBEF-03A0-BB43-985C-AB505BBA6FDB}" type="presParOf" srcId="{6437D8A8-CB58-E44B-BB42-268838BEB2CF}" destId="{61D1F735-2D50-CF48-9BDE-96E9A9832EE7}" srcOrd="14" destOrd="0" presId="urn:microsoft.com/office/officeart/2005/8/layout/radial1"/>
    <dgm:cxn modelId="{D7D3180F-631A-094D-BA2C-8841749A4CCB}" type="presParOf" srcId="{6437D8A8-CB58-E44B-BB42-268838BEB2CF}" destId="{A5463E4A-0907-BB4D-9227-BD9B55FC2D20}" srcOrd="15" destOrd="0" presId="urn:microsoft.com/office/officeart/2005/8/layout/radial1"/>
    <dgm:cxn modelId="{0E91D596-6F8B-5141-95BF-9DD74C06E887}" type="presParOf" srcId="{A5463E4A-0907-BB4D-9227-BD9B55FC2D20}" destId="{320B09F6-B97B-CB42-9C58-0A4057D5EC42}" srcOrd="0" destOrd="0" presId="urn:microsoft.com/office/officeart/2005/8/layout/radial1"/>
    <dgm:cxn modelId="{937DACF0-CD57-7B48-A24E-71415EACE156}" type="presParOf" srcId="{6437D8A8-CB58-E44B-BB42-268838BEB2CF}" destId="{8FC7E24F-4B24-7D4F-AB7F-527346114067}" srcOrd="16" destOrd="0" presId="urn:microsoft.com/office/officeart/2005/8/layout/radial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B6C1AE-2506-4FC9-A6F5-0DB7FFF3C98E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A61584E-115D-40CF-9D20-517417D5178D}">
      <dgm:prSet custT="1"/>
      <dgm:spPr/>
      <dgm:t>
        <a:bodyPr/>
        <a:lstStyle/>
        <a:p>
          <a:r>
            <a:rPr lang="en-US" sz="1900" b="1" dirty="0">
              <a:latin typeface="Arial" panose="020B0604020202020204" pitchFamily="34" charset="0"/>
              <a:cs typeface="Arial" panose="020B0604020202020204" pitchFamily="34" charset="0"/>
            </a:rPr>
            <a:t>DISCUSS &amp; EXPLAIN</a:t>
          </a:r>
        </a:p>
      </dgm:t>
    </dgm:pt>
    <dgm:pt modelId="{1EC93B94-5825-4C0B-B16F-E000C4CCF1F7}" type="parTrans" cxnId="{402452B5-F86B-4787-835C-F6332C67E187}">
      <dgm:prSet/>
      <dgm:spPr/>
      <dgm:t>
        <a:bodyPr/>
        <a:lstStyle/>
        <a:p>
          <a:endParaRPr lang="en-US" sz="1900"/>
        </a:p>
      </dgm:t>
    </dgm:pt>
    <dgm:pt modelId="{AB9432A2-600F-42D5-9A9E-88076805D802}" type="sibTrans" cxnId="{402452B5-F86B-4787-835C-F6332C67E187}">
      <dgm:prSet/>
      <dgm:spPr/>
      <dgm:t>
        <a:bodyPr/>
        <a:lstStyle/>
        <a:p>
          <a:endParaRPr lang="en-US" sz="1900"/>
        </a:p>
      </dgm:t>
    </dgm:pt>
    <dgm:pt modelId="{A32FF164-5393-46AA-8E73-1B95054E016B}">
      <dgm:prSet custT="1"/>
      <dgm:spPr>
        <a:effectLst>
          <a:outerShdw blurRad="50800" dist="635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Many challenges imposed by the information age, especially in relation to the </a:t>
          </a:r>
          <a:r>
            <a:rPr lang="en-US" sz="1900" b="1" dirty="0">
              <a:latin typeface="Arial" panose="020B0604020202020204" pitchFamily="34" charset="0"/>
              <a:cs typeface="Arial" panose="020B0604020202020204" pitchFamily="34" charset="0"/>
            </a:rPr>
            <a:t>analysis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900" b="1" dirty="0">
              <a:latin typeface="Arial" panose="020B0604020202020204" pitchFamily="34" charset="0"/>
              <a:cs typeface="Arial" panose="020B0604020202020204" pitchFamily="34" charset="0"/>
            </a:rPr>
            <a:t>evaluation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en-US" sz="1900" b="1" dirty="0">
              <a:latin typeface="Arial" panose="020B0604020202020204" pitchFamily="34" charset="0"/>
              <a:cs typeface="Arial" panose="020B0604020202020204" pitchFamily="34" charset="0"/>
            </a:rPr>
            <a:t>use of information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;</a:t>
          </a:r>
        </a:p>
      </dgm:t>
    </dgm:pt>
    <dgm:pt modelId="{6C9B8834-7579-4366-940C-57858198238C}" type="parTrans" cxnId="{6283568F-4596-41DB-B7B1-9FAAC0CE801E}">
      <dgm:prSet/>
      <dgm:spPr/>
      <dgm:t>
        <a:bodyPr/>
        <a:lstStyle/>
        <a:p>
          <a:endParaRPr lang="en-US" sz="1900"/>
        </a:p>
      </dgm:t>
    </dgm:pt>
    <dgm:pt modelId="{D83F9DFE-F66C-48BB-B092-7571211A419F}" type="sibTrans" cxnId="{6283568F-4596-41DB-B7B1-9FAAC0CE801E}">
      <dgm:prSet/>
      <dgm:spPr/>
      <dgm:t>
        <a:bodyPr/>
        <a:lstStyle/>
        <a:p>
          <a:endParaRPr lang="en-US" sz="1900"/>
        </a:p>
      </dgm:t>
    </dgm:pt>
    <dgm:pt modelId="{57A4D411-FABF-48A8-B776-52B62386D46B}">
      <dgm:prSet custT="1"/>
      <dgm:spPr/>
      <dgm:t>
        <a:bodyPr/>
        <a:lstStyle/>
        <a:p>
          <a:r>
            <a:rPr lang="en-US" sz="1900" b="1" dirty="0">
              <a:latin typeface="Arial" panose="020B0604020202020204" pitchFamily="34" charset="0"/>
              <a:cs typeface="Arial" panose="020B0604020202020204" pitchFamily="34" charset="0"/>
            </a:rPr>
            <a:t>EXPLORE</a:t>
          </a:r>
        </a:p>
      </dgm:t>
    </dgm:pt>
    <dgm:pt modelId="{EED74D3E-C933-4FBB-ABC6-8B6754366318}" type="parTrans" cxnId="{1FF5B4C7-B992-44F8-8BA2-64EAB4E6FF98}">
      <dgm:prSet/>
      <dgm:spPr/>
      <dgm:t>
        <a:bodyPr/>
        <a:lstStyle/>
        <a:p>
          <a:endParaRPr lang="en-US" sz="1900"/>
        </a:p>
      </dgm:t>
    </dgm:pt>
    <dgm:pt modelId="{F97A019F-8205-48E6-B648-DD0665A7AA70}" type="sibTrans" cxnId="{1FF5B4C7-B992-44F8-8BA2-64EAB4E6FF98}">
      <dgm:prSet/>
      <dgm:spPr/>
      <dgm:t>
        <a:bodyPr/>
        <a:lstStyle/>
        <a:p>
          <a:endParaRPr lang="en-US" sz="1900"/>
        </a:p>
      </dgm:t>
    </dgm:pt>
    <dgm:pt modelId="{901E2651-6C13-44DC-8C85-32DD72CC80BE}">
      <dgm:prSet custT="1"/>
      <dgm:spPr>
        <a:effectLst>
          <a:outerShdw blurRad="50800" dist="762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How media messages are </a:t>
          </a:r>
          <a:r>
            <a:rPr lang="en-US" sz="1900" b="1" dirty="0">
              <a:latin typeface="Arial" panose="020B0604020202020204" pitchFamily="34" charset="0"/>
              <a:cs typeface="Arial" panose="020B0604020202020204" pitchFamily="34" charset="0"/>
            </a:rPr>
            <a:t>constructed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en-US" sz="1900" b="1" dirty="0">
              <a:latin typeface="Arial" panose="020B0604020202020204" pitchFamily="34" charset="0"/>
              <a:cs typeface="Arial" panose="020B0604020202020204" pitchFamily="34" charset="0"/>
            </a:rPr>
            <a:t>represent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the world around us;</a:t>
          </a:r>
        </a:p>
      </dgm:t>
    </dgm:pt>
    <dgm:pt modelId="{B11BBCFE-162B-4637-8810-1E33F7D2F2B9}" type="parTrans" cxnId="{B55DE77D-AC83-43D5-A1E4-B12A0AABA31C}">
      <dgm:prSet/>
      <dgm:spPr/>
      <dgm:t>
        <a:bodyPr/>
        <a:lstStyle/>
        <a:p>
          <a:endParaRPr lang="en-US" sz="1900"/>
        </a:p>
      </dgm:t>
    </dgm:pt>
    <dgm:pt modelId="{7EAAD427-4548-449A-9BC6-89D5A5B826B5}" type="sibTrans" cxnId="{B55DE77D-AC83-43D5-A1E4-B12A0AABA31C}">
      <dgm:prSet/>
      <dgm:spPr/>
      <dgm:t>
        <a:bodyPr/>
        <a:lstStyle/>
        <a:p>
          <a:endParaRPr lang="en-US" sz="1900"/>
        </a:p>
      </dgm:t>
    </dgm:pt>
    <dgm:pt modelId="{EF453F1D-03F4-4A64-90E4-D1905E546CEB}">
      <dgm:prSet custT="1"/>
      <dgm:spPr/>
      <dgm:t>
        <a:bodyPr/>
        <a:lstStyle/>
        <a:p>
          <a:r>
            <a:rPr lang="en-US" sz="1900" b="1" dirty="0">
              <a:latin typeface="Arial" panose="020B0604020202020204" pitchFamily="34" charset="0"/>
              <a:cs typeface="Arial" panose="020B0604020202020204" pitchFamily="34" charset="0"/>
            </a:rPr>
            <a:t>DISCUSS</a:t>
          </a:r>
        </a:p>
      </dgm:t>
    </dgm:pt>
    <dgm:pt modelId="{3B9CB7AB-61B6-4A97-AAE5-C08C097115C4}" type="parTrans" cxnId="{4E1EB93D-C2B5-4D1A-B080-0C9BAAF9C42C}">
      <dgm:prSet/>
      <dgm:spPr/>
      <dgm:t>
        <a:bodyPr/>
        <a:lstStyle/>
        <a:p>
          <a:endParaRPr lang="en-US" sz="1900"/>
        </a:p>
      </dgm:t>
    </dgm:pt>
    <dgm:pt modelId="{A6F7C704-E7DF-408E-916C-FF0A696039EE}" type="sibTrans" cxnId="{4E1EB93D-C2B5-4D1A-B080-0C9BAAF9C42C}">
      <dgm:prSet/>
      <dgm:spPr/>
      <dgm:t>
        <a:bodyPr/>
        <a:lstStyle/>
        <a:p>
          <a:endParaRPr lang="en-US" sz="1900"/>
        </a:p>
      </dgm:t>
    </dgm:pt>
    <dgm:pt modelId="{8B85BE22-FFF3-4632-B3E9-C2C84C571791}">
      <dgm:prSet custT="1"/>
      <dgm:spPr>
        <a:effectLst>
          <a:outerShdw blurRad="50800" dist="762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The </a:t>
          </a:r>
          <a:r>
            <a:rPr lang="en-US" sz="1900" b="1" dirty="0">
              <a:latin typeface="Arial" panose="020B0604020202020204" pitchFamily="34" charset="0"/>
              <a:cs typeface="Arial" panose="020B0604020202020204" pitchFamily="34" charset="0"/>
            </a:rPr>
            <a:t>causes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en-US" sz="1900" b="1" dirty="0">
              <a:latin typeface="Arial" panose="020B0604020202020204" pitchFamily="34" charset="0"/>
              <a:cs typeface="Arial" panose="020B0604020202020204" pitchFamily="34" charset="0"/>
            </a:rPr>
            <a:t>consequences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of </a:t>
          </a:r>
          <a:r>
            <a:rPr lang="en-US" sz="1900" b="1" dirty="0">
              <a:latin typeface="Arial" panose="020B0604020202020204" pitchFamily="34" charset="0"/>
              <a:cs typeface="Arial" panose="020B0604020202020204" pitchFamily="34" charset="0"/>
            </a:rPr>
            <a:t>disinformation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and other forms of information manipulation;</a:t>
          </a:r>
        </a:p>
      </dgm:t>
    </dgm:pt>
    <dgm:pt modelId="{C7CE6FBD-FD68-40E3-89C3-61CCAE27081C}" type="parTrans" cxnId="{FAAA0CF4-301C-409B-A80D-E97650E637BC}">
      <dgm:prSet/>
      <dgm:spPr/>
      <dgm:t>
        <a:bodyPr/>
        <a:lstStyle/>
        <a:p>
          <a:endParaRPr lang="en-US" sz="1900"/>
        </a:p>
      </dgm:t>
    </dgm:pt>
    <dgm:pt modelId="{C2330D94-2ECD-42CF-8D69-50AF7E72002A}" type="sibTrans" cxnId="{FAAA0CF4-301C-409B-A80D-E97650E637BC}">
      <dgm:prSet/>
      <dgm:spPr/>
      <dgm:t>
        <a:bodyPr/>
        <a:lstStyle/>
        <a:p>
          <a:endParaRPr lang="en-US" sz="1900"/>
        </a:p>
      </dgm:t>
    </dgm:pt>
    <dgm:pt modelId="{3959C457-E344-4BDB-A383-326853DDA66D}">
      <dgm:prSet custT="1"/>
      <dgm:spPr/>
      <dgm:t>
        <a:bodyPr/>
        <a:lstStyle/>
        <a:p>
          <a:r>
            <a:rPr lang="en-US" sz="1900" b="1" dirty="0">
              <a:latin typeface="Arial" panose="020B0604020202020204" pitchFamily="34" charset="0"/>
              <a:cs typeface="Arial" panose="020B0604020202020204" pitchFamily="34" charset="0"/>
            </a:rPr>
            <a:t>ANALYSE</a:t>
          </a:r>
        </a:p>
      </dgm:t>
    </dgm:pt>
    <dgm:pt modelId="{B8414B37-47FF-4360-A7D8-FAB7A9166C7B}" type="parTrans" cxnId="{8C8FBE20-7640-4AF6-8702-EE2F5AB03272}">
      <dgm:prSet/>
      <dgm:spPr/>
      <dgm:t>
        <a:bodyPr/>
        <a:lstStyle/>
        <a:p>
          <a:endParaRPr lang="en-US" sz="1900"/>
        </a:p>
      </dgm:t>
    </dgm:pt>
    <dgm:pt modelId="{A6A51A69-8E4F-4DC6-82FB-545E6539745D}" type="sibTrans" cxnId="{8C8FBE20-7640-4AF6-8702-EE2F5AB03272}">
      <dgm:prSet/>
      <dgm:spPr/>
      <dgm:t>
        <a:bodyPr/>
        <a:lstStyle/>
        <a:p>
          <a:endParaRPr lang="en-US" sz="1900"/>
        </a:p>
      </dgm:t>
    </dgm:pt>
    <dgm:pt modelId="{A37AD849-D52B-4287-9487-BF4EE20F9FB1}">
      <dgm:prSet custT="1"/>
      <dgm:spPr>
        <a:effectLst>
          <a:outerShdw blurRad="50800" dist="762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GB" sz="1900" dirty="0">
              <a:latin typeface="Arial" panose="020B0604020202020204" pitchFamily="34" charset="0"/>
              <a:cs typeface="Arial" panose="020B0604020202020204" pitchFamily="34" charset="0"/>
            </a:rPr>
            <a:t>The main </a:t>
          </a:r>
          <a:r>
            <a:rPr lang="en-GB" sz="1900" b="1" dirty="0">
              <a:latin typeface="Arial" panose="020B0604020202020204" pitchFamily="34" charset="0"/>
              <a:cs typeface="Arial" panose="020B0604020202020204" pitchFamily="34" charset="0"/>
            </a:rPr>
            <a:t>affordances </a:t>
          </a:r>
          <a:r>
            <a:rPr lang="en-GB" sz="1900" b="0" dirty="0">
              <a:latin typeface="Arial" panose="020B0604020202020204" pitchFamily="34" charset="0"/>
              <a:cs typeface="Arial" panose="020B0604020202020204" pitchFamily="34" charset="0"/>
            </a:rPr>
            <a:t>and </a:t>
          </a:r>
          <a:r>
            <a:rPr lang="en-GB" sz="1900" b="1" dirty="0">
              <a:latin typeface="Arial" panose="020B0604020202020204" pitchFamily="34" charset="0"/>
              <a:cs typeface="Arial" panose="020B0604020202020204" pitchFamily="34" charset="0"/>
            </a:rPr>
            <a:t>characteristics</a:t>
          </a:r>
          <a:r>
            <a:rPr lang="en-GB" sz="1900" dirty="0">
              <a:latin typeface="Arial" panose="020B0604020202020204" pitchFamily="34" charset="0"/>
              <a:cs typeface="Arial" panose="020B0604020202020204" pitchFamily="34" charset="0"/>
            </a:rPr>
            <a:t> of digital media platforms and understand how they affect your </a:t>
          </a:r>
          <a:r>
            <a:rPr lang="en-GB" sz="1900" b="0" dirty="0">
              <a:latin typeface="Arial" panose="020B0604020202020204" pitchFamily="34" charset="0"/>
              <a:cs typeface="Arial" panose="020B0604020202020204" pitchFamily="34" charset="0"/>
            </a:rPr>
            <a:t>experience online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6B4120AF-0622-42CA-BEDF-5C57AF5E69FF}" type="parTrans" cxnId="{EEAAEBE9-BAB1-4394-99D2-3C1FCCBB3B0C}">
      <dgm:prSet/>
      <dgm:spPr/>
      <dgm:t>
        <a:bodyPr/>
        <a:lstStyle/>
        <a:p>
          <a:endParaRPr lang="en-US" sz="1900"/>
        </a:p>
      </dgm:t>
    </dgm:pt>
    <dgm:pt modelId="{E8B576FF-9066-4081-9A8F-72CA38C316C5}" type="sibTrans" cxnId="{EEAAEBE9-BAB1-4394-99D2-3C1FCCBB3B0C}">
      <dgm:prSet/>
      <dgm:spPr/>
      <dgm:t>
        <a:bodyPr/>
        <a:lstStyle/>
        <a:p>
          <a:endParaRPr lang="en-US" sz="1900"/>
        </a:p>
      </dgm:t>
    </dgm:pt>
    <dgm:pt modelId="{AFF5D913-9DAD-4818-99AC-16C02E1D3BAB}">
      <dgm:prSet custT="1"/>
      <dgm:spPr/>
      <dgm:t>
        <a:bodyPr/>
        <a:lstStyle/>
        <a:p>
          <a:r>
            <a:rPr lang="en-US" sz="1900" b="1" dirty="0">
              <a:latin typeface="Arial" panose="020B0604020202020204" pitchFamily="34" charset="0"/>
              <a:cs typeface="Arial" panose="020B0604020202020204" pitchFamily="34" charset="0"/>
            </a:rPr>
            <a:t>DEVELOP</a:t>
          </a:r>
        </a:p>
      </dgm:t>
    </dgm:pt>
    <dgm:pt modelId="{82D9F2A1-7F76-4DC2-9397-4B521E85EA13}" type="parTrans" cxnId="{147560F3-09C0-4C89-93A0-8471E5CDB46D}">
      <dgm:prSet/>
      <dgm:spPr/>
      <dgm:t>
        <a:bodyPr/>
        <a:lstStyle/>
        <a:p>
          <a:endParaRPr lang="en-US" sz="1900"/>
        </a:p>
      </dgm:t>
    </dgm:pt>
    <dgm:pt modelId="{BF111C63-3172-4E94-BE7E-122B102D9AD6}" type="sibTrans" cxnId="{147560F3-09C0-4C89-93A0-8471E5CDB46D}">
      <dgm:prSet/>
      <dgm:spPr/>
      <dgm:t>
        <a:bodyPr/>
        <a:lstStyle/>
        <a:p>
          <a:endParaRPr lang="en-US" sz="1900"/>
        </a:p>
      </dgm:t>
    </dgm:pt>
    <dgm:pt modelId="{3DE47BE0-B332-4F6A-8D43-DA133100D2E1}">
      <dgm:prSet custT="1"/>
      <dgm:spPr>
        <a:effectLst>
          <a:outerShdw blurRad="50800" dist="762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900" b="1" dirty="0">
              <a:latin typeface="Arial" panose="020B0604020202020204" pitchFamily="34" charset="0"/>
              <a:cs typeface="Arial" panose="020B0604020202020204" pitchFamily="34" charset="0"/>
            </a:rPr>
            <a:t>Skills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b="1" dirty="0">
              <a:latin typeface="Arial" panose="020B0604020202020204" pitchFamily="34" charset="0"/>
              <a:cs typeface="Arial" panose="020B0604020202020204" pitchFamily="34" charset="0"/>
            </a:rPr>
            <a:t>to communicate 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about the critical approach to media literacy</a:t>
          </a:r>
        </a:p>
      </dgm:t>
    </dgm:pt>
    <dgm:pt modelId="{2EEEA184-2380-4240-8AF5-C9FF86720EEE}" type="parTrans" cxnId="{5AA422EA-8AD7-4D27-BB01-260111635614}">
      <dgm:prSet/>
      <dgm:spPr/>
      <dgm:t>
        <a:bodyPr/>
        <a:lstStyle/>
        <a:p>
          <a:endParaRPr lang="en-US" sz="1900"/>
        </a:p>
      </dgm:t>
    </dgm:pt>
    <dgm:pt modelId="{3173254E-910E-4D86-8068-528B0A10EDB1}" type="sibTrans" cxnId="{5AA422EA-8AD7-4D27-BB01-260111635614}">
      <dgm:prSet/>
      <dgm:spPr/>
      <dgm:t>
        <a:bodyPr/>
        <a:lstStyle/>
        <a:p>
          <a:endParaRPr lang="en-US" sz="1900"/>
        </a:p>
      </dgm:t>
    </dgm:pt>
    <dgm:pt modelId="{B1CCA771-C08A-4DBD-8B8E-0FBFC75ACF36}">
      <dgm:prSet custT="1"/>
      <dgm:spPr/>
      <dgm:t>
        <a:bodyPr/>
        <a:lstStyle/>
        <a:p>
          <a:r>
            <a:rPr lang="en-US" sz="1900" b="1" dirty="0">
              <a:latin typeface="Arial" panose="020B0604020202020204" pitchFamily="34" charset="0"/>
              <a:cs typeface="Arial" panose="020B0604020202020204" pitchFamily="34" charset="0"/>
            </a:rPr>
            <a:t>BUILD</a:t>
          </a:r>
        </a:p>
      </dgm:t>
    </dgm:pt>
    <dgm:pt modelId="{C8F17E9D-6E2A-4111-93B7-DFB7E117D390}" type="parTrans" cxnId="{D11C35A2-FCCE-49D1-913F-73F45CA9E363}">
      <dgm:prSet/>
      <dgm:spPr/>
      <dgm:t>
        <a:bodyPr/>
        <a:lstStyle/>
        <a:p>
          <a:endParaRPr lang="en-US" sz="1900"/>
        </a:p>
      </dgm:t>
    </dgm:pt>
    <dgm:pt modelId="{F59BB869-532D-430C-8444-28A9C4A0EB66}" type="sibTrans" cxnId="{D11C35A2-FCCE-49D1-913F-73F45CA9E363}">
      <dgm:prSet/>
      <dgm:spPr/>
      <dgm:t>
        <a:bodyPr/>
        <a:lstStyle/>
        <a:p>
          <a:endParaRPr lang="en-US" sz="1900"/>
        </a:p>
      </dgm:t>
    </dgm:pt>
    <dgm:pt modelId="{49B5A612-D0DB-4A72-ADF6-89D35B563B7B}">
      <dgm:prSet custT="1"/>
      <dgm:spPr>
        <a:effectLst>
          <a:outerShdw blurRad="50800" dist="762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900" b="1" dirty="0">
              <a:latin typeface="Arial" panose="020B0604020202020204" pitchFamily="34" charset="0"/>
              <a:cs typeface="Arial" panose="020B0604020202020204" pitchFamily="34" charset="0"/>
            </a:rPr>
            <a:t>Strategies</a:t>
          </a:r>
          <a:r>
            <a:rPr lang="en-US" sz="1900" dirty="0">
              <a:latin typeface="Arial" panose="020B0604020202020204" pitchFamily="34" charset="0"/>
              <a:cs typeface="Arial" panose="020B0604020202020204" pitchFamily="34" charset="0"/>
            </a:rPr>
            <a:t> to evaluate media content and have a healthy information diet</a:t>
          </a:r>
          <a:endParaRPr lang="en-US" sz="19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F57CAB-2626-4942-A8A5-74BECB7B7BE6}" type="parTrans" cxnId="{B9A8F6E5-64F0-4C72-8653-592C4917E5D4}">
      <dgm:prSet/>
      <dgm:spPr/>
      <dgm:t>
        <a:bodyPr/>
        <a:lstStyle/>
        <a:p>
          <a:endParaRPr lang="en-US" sz="1900"/>
        </a:p>
      </dgm:t>
    </dgm:pt>
    <dgm:pt modelId="{95FBABD3-CDE9-4EF3-A7D6-555A7D9526E2}" type="sibTrans" cxnId="{B9A8F6E5-64F0-4C72-8653-592C4917E5D4}">
      <dgm:prSet/>
      <dgm:spPr/>
      <dgm:t>
        <a:bodyPr/>
        <a:lstStyle/>
        <a:p>
          <a:endParaRPr lang="en-US" sz="1900"/>
        </a:p>
      </dgm:t>
    </dgm:pt>
    <dgm:pt modelId="{9CF1B7C2-F2BC-5A4D-A97C-A28B8377628F}" type="pres">
      <dgm:prSet presAssocID="{CEB6C1AE-2506-4FC9-A6F5-0DB7FFF3C98E}" presName="Name0" presStyleCnt="0">
        <dgm:presLayoutVars>
          <dgm:dir/>
          <dgm:animLvl val="lvl"/>
          <dgm:resizeHandles val="exact"/>
        </dgm:presLayoutVars>
      </dgm:prSet>
      <dgm:spPr/>
    </dgm:pt>
    <dgm:pt modelId="{66998BE7-0285-AB4F-96B9-1F04DA202A88}" type="pres">
      <dgm:prSet presAssocID="{7A61584E-115D-40CF-9D20-517417D5178D}" presName="linNode" presStyleCnt="0"/>
      <dgm:spPr/>
    </dgm:pt>
    <dgm:pt modelId="{F5F146C7-9BAB-9840-B021-477BC9BCC522}" type="pres">
      <dgm:prSet presAssocID="{7A61584E-115D-40CF-9D20-517417D5178D}" presName="parentText" presStyleLbl="solidFgAcc1" presStyleIdx="0" presStyleCnt="6">
        <dgm:presLayoutVars>
          <dgm:chMax val="1"/>
          <dgm:bulletEnabled/>
        </dgm:presLayoutVars>
      </dgm:prSet>
      <dgm:spPr/>
    </dgm:pt>
    <dgm:pt modelId="{73EBCE68-14F6-3440-BE58-CAB972227EAD}" type="pres">
      <dgm:prSet presAssocID="{7A61584E-115D-40CF-9D20-517417D5178D}" presName="descendantText" presStyleLbl="alignNode1" presStyleIdx="0" presStyleCnt="6">
        <dgm:presLayoutVars>
          <dgm:bulletEnabled/>
        </dgm:presLayoutVars>
      </dgm:prSet>
      <dgm:spPr/>
    </dgm:pt>
    <dgm:pt modelId="{109CFB2B-E3D4-E644-B0BD-73C80E7669C8}" type="pres">
      <dgm:prSet presAssocID="{AB9432A2-600F-42D5-9A9E-88076805D802}" presName="sp" presStyleCnt="0"/>
      <dgm:spPr/>
    </dgm:pt>
    <dgm:pt modelId="{724AFA0B-7BF0-6B47-BA70-CE3FB752F663}" type="pres">
      <dgm:prSet presAssocID="{57A4D411-FABF-48A8-B776-52B62386D46B}" presName="linNode" presStyleCnt="0"/>
      <dgm:spPr/>
    </dgm:pt>
    <dgm:pt modelId="{D08E6FBD-C026-284D-BEAB-DA6E4BB48CC3}" type="pres">
      <dgm:prSet presAssocID="{57A4D411-FABF-48A8-B776-52B62386D46B}" presName="parentText" presStyleLbl="solidFgAcc1" presStyleIdx="1" presStyleCnt="6">
        <dgm:presLayoutVars>
          <dgm:chMax val="1"/>
          <dgm:bulletEnabled/>
        </dgm:presLayoutVars>
      </dgm:prSet>
      <dgm:spPr/>
    </dgm:pt>
    <dgm:pt modelId="{C6499B42-3995-AB4F-9E8C-AB3FF602C302}" type="pres">
      <dgm:prSet presAssocID="{57A4D411-FABF-48A8-B776-52B62386D46B}" presName="descendantText" presStyleLbl="alignNode1" presStyleIdx="1" presStyleCnt="6">
        <dgm:presLayoutVars>
          <dgm:bulletEnabled/>
        </dgm:presLayoutVars>
      </dgm:prSet>
      <dgm:spPr/>
    </dgm:pt>
    <dgm:pt modelId="{677A57C3-57B4-5846-AC9C-B55522E9049D}" type="pres">
      <dgm:prSet presAssocID="{F97A019F-8205-48E6-B648-DD0665A7AA70}" presName="sp" presStyleCnt="0"/>
      <dgm:spPr/>
    </dgm:pt>
    <dgm:pt modelId="{72A147E8-E30A-734D-A49E-ABA6E968D1DD}" type="pres">
      <dgm:prSet presAssocID="{EF453F1D-03F4-4A64-90E4-D1905E546CEB}" presName="linNode" presStyleCnt="0"/>
      <dgm:spPr/>
    </dgm:pt>
    <dgm:pt modelId="{C77B1B29-32CC-FD44-A6E0-47BB8C04ACD2}" type="pres">
      <dgm:prSet presAssocID="{EF453F1D-03F4-4A64-90E4-D1905E546CEB}" presName="parentText" presStyleLbl="solidFgAcc1" presStyleIdx="2" presStyleCnt="6">
        <dgm:presLayoutVars>
          <dgm:chMax val="1"/>
          <dgm:bulletEnabled/>
        </dgm:presLayoutVars>
      </dgm:prSet>
      <dgm:spPr/>
    </dgm:pt>
    <dgm:pt modelId="{5D0A8270-D359-3C48-AD94-EA87E0AF5676}" type="pres">
      <dgm:prSet presAssocID="{EF453F1D-03F4-4A64-90E4-D1905E546CEB}" presName="descendantText" presStyleLbl="alignNode1" presStyleIdx="2" presStyleCnt="6">
        <dgm:presLayoutVars>
          <dgm:bulletEnabled/>
        </dgm:presLayoutVars>
      </dgm:prSet>
      <dgm:spPr/>
    </dgm:pt>
    <dgm:pt modelId="{6E4A0364-BF23-A14B-9255-B2E762B8DD6E}" type="pres">
      <dgm:prSet presAssocID="{A6F7C704-E7DF-408E-916C-FF0A696039EE}" presName="sp" presStyleCnt="0"/>
      <dgm:spPr/>
    </dgm:pt>
    <dgm:pt modelId="{555FA8D5-5FC1-E342-B9DE-70AB0CA36100}" type="pres">
      <dgm:prSet presAssocID="{3959C457-E344-4BDB-A383-326853DDA66D}" presName="linNode" presStyleCnt="0"/>
      <dgm:spPr/>
    </dgm:pt>
    <dgm:pt modelId="{F8C2D3BB-346B-0F45-8D89-4188C13F3061}" type="pres">
      <dgm:prSet presAssocID="{3959C457-E344-4BDB-A383-326853DDA66D}" presName="parentText" presStyleLbl="solidFgAcc1" presStyleIdx="3" presStyleCnt="6">
        <dgm:presLayoutVars>
          <dgm:chMax val="1"/>
          <dgm:bulletEnabled/>
        </dgm:presLayoutVars>
      </dgm:prSet>
      <dgm:spPr/>
    </dgm:pt>
    <dgm:pt modelId="{89DA0C9E-5076-864E-9E62-771C957CD604}" type="pres">
      <dgm:prSet presAssocID="{3959C457-E344-4BDB-A383-326853DDA66D}" presName="descendantText" presStyleLbl="alignNode1" presStyleIdx="3" presStyleCnt="6">
        <dgm:presLayoutVars>
          <dgm:bulletEnabled/>
        </dgm:presLayoutVars>
      </dgm:prSet>
      <dgm:spPr/>
    </dgm:pt>
    <dgm:pt modelId="{39897E19-A6B3-444F-AF1E-25EF28528E73}" type="pres">
      <dgm:prSet presAssocID="{A6A51A69-8E4F-4DC6-82FB-545E6539745D}" presName="sp" presStyleCnt="0"/>
      <dgm:spPr/>
    </dgm:pt>
    <dgm:pt modelId="{A7C57826-D486-9E40-B933-D60150C57A26}" type="pres">
      <dgm:prSet presAssocID="{AFF5D913-9DAD-4818-99AC-16C02E1D3BAB}" presName="linNode" presStyleCnt="0"/>
      <dgm:spPr/>
    </dgm:pt>
    <dgm:pt modelId="{CEC83901-0C00-644D-A92D-A99A3CB465AB}" type="pres">
      <dgm:prSet presAssocID="{AFF5D913-9DAD-4818-99AC-16C02E1D3BAB}" presName="parentText" presStyleLbl="solidFgAcc1" presStyleIdx="4" presStyleCnt="6">
        <dgm:presLayoutVars>
          <dgm:chMax val="1"/>
          <dgm:bulletEnabled/>
        </dgm:presLayoutVars>
      </dgm:prSet>
      <dgm:spPr/>
    </dgm:pt>
    <dgm:pt modelId="{9EF4AD94-D717-DA45-8ED5-07C09FE449D1}" type="pres">
      <dgm:prSet presAssocID="{AFF5D913-9DAD-4818-99AC-16C02E1D3BAB}" presName="descendantText" presStyleLbl="alignNode1" presStyleIdx="4" presStyleCnt="6">
        <dgm:presLayoutVars>
          <dgm:bulletEnabled/>
        </dgm:presLayoutVars>
      </dgm:prSet>
      <dgm:spPr/>
    </dgm:pt>
    <dgm:pt modelId="{6F2FD4FE-4E54-BC48-9BCB-C8025B89A33E}" type="pres">
      <dgm:prSet presAssocID="{BF111C63-3172-4E94-BE7E-122B102D9AD6}" presName="sp" presStyleCnt="0"/>
      <dgm:spPr/>
    </dgm:pt>
    <dgm:pt modelId="{50C9EC6C-DAC4-EE49-A826-67B555C035DE}" type="pres">
      <dgm:prSet presAssocID="{B1CCA771-C08A-4DBD-8B8E-0FBFC75ACF36}" presName="linNode" presStyleCnt="0"/>
      <dgm:spPr/>
    </dgm:pt>
    <dgm:pt modelId="{BABFCCD6-9497-D64C-872C-7E026B217325}" type="pres">
      <dgm:prSet presAssocID="{B1CCA771-C08A-4DBD-8B8E-0FBFC75ACF36}" presName="parentText" presStyleLbl="solidFgAcc1" presStyleIdx="5" presStyleCnt="6" custLinFactNeighborY="2533">
        <dgm:presLayoutVars>
          <dgm:chMax val="1"/>
          <dgm:bulletEnabled/>
        </dgm:presLayoutVars>
      </dgm:prSet>
      <dgm:spPr/>
    </dgm:pt>
    <dgm:pt modelId="{B64D9DE0-4BAB-4A4C-8EF3-A700C7AD356F}" type="pres">
      <dgm:prSet presAssocID="{B1CCA771-C08A-4DBD-8B8E-0FBFC75ACF36}" presName="descendantText" presStyleLbl="alignNode1" presStyleIdx="5" presStyleCnt="6" custLinFactNeighborY="2533">
        <dgm:presLayoutVars>
          <dgm:bulletEnabled/>
        </dgm:presLayoutVars>
      </dgm:prSet>
      <dgm:spPr/>
    </dgm:pt>
  </dgm:ptLst>
  <dgm:cxnLst>
    <dgm:cxn modelId="{0F4E0103-BBCA-9B4F-80B2-F26321D29DB3}" type="presOf" srcId="{A32FF164-5393-46AA-8E73-1B95054E016B}" destId="{73EBCE68-14F6-3440-BE58-CAB972227EAD}" srcOrd="0" destOrd="0" presId="urn:microsoft.com/office/officeart/2016/7/layout/VerticalHollowActionList"/>
    <dgm:cxn modelId="{9D5A7B15-9D61-F44D-8C92-FB6293A67E84}" type="presOf" srcId="{49B5A612-D0DB-4A72-ADF6-89D35B563B7B}" destId="{B64D9DE0-4BAB-4A4C-8EF3-A700C7AD356F}" srcOrd="0" destOrd="0" presId="urn:microsoft.com/office/officeart/2016/7/layout/VerticalHollowActionList"/>
    <dgm:cxn modelId="{26458919-AC2C-C643-9DB2-C9A531432922}" type="presOf" srcId="{3959C457-E344-4BDB-A383-326853DDA66D}" destId="{F8C2D3BB-346B-0F45-8D89-4188C13F3061}" srcOrd="0" destOrd="0" presId="urn:microsoft.com/office/officeart/2016/7/layout/VerticalHollowActionList"/>
    <dgm:cxn modelId="{8C8FBE20-7640-4AF6-8702-EE2F5AB03272}" srcId="{CEB6C1AE-2506-4FC9-A6F5-0DB7FFF3C98E}" destId="{3959C457-E344-4BDB-A383-326853DDA66D}" srcOrd="3" destOrd="0" parTransId="{B8414B37-47FF-4360-A7D8-FAB7A9166C7B}" sibTransId="{A6A51A69-8E4F-4DC6-82FB-545E6539745D}"/>
    <dgm:cxn modelId="{D669D322-A2DB-0F4B-B00C-3E3CD31F13E6}" type="presOf" srcId="{7A61584E-115D-40CF-9D20-517417D5178D}" destId="{F5F146C7-9BAB-9840-B021-477BC9BCC522}" srcOrd="0" destOrd="0" presId="urn:microsoft.com/office/officeart/2016/7/layout/VerticalHollowActionList"/>
    <dgm:cxn modelId="{0C20B931-AB20-954A-BAFF-7DB814AAA281}" type="presOf" srcId="{3DE47BE0-B332-4F6A-8D43-DA133100D2E1}" destId="{9EF4AD94-D717-DA45-8ED5-07C09FE449D1}" srcOrd="0" destOrd="0" presId="urn:microsoft.com/office/officeart/2016/7/layout/VerticalHollowActionList"/>
    <dgm:cxn modelId="{4E1EB93D-C2B5-4D1A-B080-0C9BAAF9C42C}" srcId="{CEB6C1AE-2506-4FC9-A6F5-0DB7FFF3C98E}" destId="{EF453F1D-03F4-4A64-90E4-D1905E546CEB}" srcOrd="2" destOrd="0" parTransId="{3B9CB7AB-61B6-4A97-AAE5-C08C097115C4}" sibTransId="{A6F7C704-E7DF-408E-916C-FF0A696039EE}"/>
    <dgm:cxn modelId="{588EC26C-9510-5447-B83F-C96ED03E29B9}" type="presOf" srcId="{CEB6C1AE-2506-4FC9-A6F5-0DB7FFF3C98E}" destId="{9CF1B7C2-F2BC-5A4D-A97C-A28B8377628F}" srcOrd="0" destOrd="0" presId="urn:microsoft.com/office/officeart/2016/7/layout/VerticalHollowActionList"/>
    <dgm:cxn modelId="{B55DE77D-AC83-43D5-A1E4-B12A0AABA31C}" srcId="{57A4D411-FABF-48A8-B776-52B62386D46B}" destId="{901E2651-6C13-44DC-8C85-32DD72CC80BE}" srcOrd="0" destOrd="0" parTransId="{B11BBCFE-162B-4637-8810-1E33F7D2F2B9}" sibTransId="{7EAAD427-4548-449A-9BC6-89D5A5B826B5}"/>
    <dgm:cxn modelId="{C5F95584-D6D6-5B49-88C0-3B9462178FB8}" type="presOf" srcId="{A37AD849-D52B-4287-9487-BF4EE20F9FB1}" destId="{89DA0C9E-5076-864E-9E62-771C957CD604}" srcOrd="0" destOrd="0" presId="urn:microsoft.com/office/officeart/2016/7/layout/VerticalHollowActionList"/>
    <dgm:cxn modelId="{6283568F-4596-41DB-B7B1-9FAAC0CE801E}" srcId="{7A61584E-115D-40CF-9D20-517417D5178D}" destId="{A32FF164-5393-46AA-8E73-1B95054E016B}" srcOrd="0" destOrd="0" parTransId="{6C9B8834-7579-4366-940C-57858198238C}" sibTransId="{D83F9DFE-F66C-48BB-B092-7571211A419F}"/>
    <dgm:cxn modelId="{D11C35A2-FCCE-49D1-913F-73F45CA9E363}" srcId="{CEB6C1AE-2506-4FC9-A6F5-0DB7FFF3C98E}" destId="{B1CCA771-C08A-4DBD-8B8E-0FBFC75ACF36}" srcOrd="5" destOrd="0" parTransId="{C8F17E9D-6E2A-4111-93B7-DFB7E117D390}" sibTransId="{F59BB869-532D-430C-8444-28A9C4A0EB66}"/>
    <dgm:cxn modelId="{3D4872AE-2EB7-614B-BDDE-EA28A50F0398}" type="presOf" srcId="{B1CCA771-C08A-4DBD-8B8E-0FBFC75ACF36}" destId="{BABFCCD6-9497-D64C-872C-7E026B217325}" srcOrd="0" destOrd="0" presId="urn:microsoft.com/office/officeart/2016/7/layout/VerticalHollowActionList"/>
    <dgm:cxn modelId="{402452B5-F86B-4787-835C-F6332C67E187}" srcId="{CEB6C1AE-2506-4FC9-A6F5-0DB7FFF3C98E}" destId="{7A61584E-115D-40CF-9D20-517417D5178D}" srcOrd="0" destOrd="0" parTransId="{1EC93B94-5825-4C0B-B16F-E000C4CCF1F7}" sibTransId="{AB9432A2-600F-42D5-9A9E-88076805D802}"/>
    <dgm:cxn modelId="{124BA3BC-C3E0-CD41-941F-FD3C21851D68}" type="presOf" srcId="{901E2651-6C13-44DC-8C85-32DD72CC80BE}" destId="{C6499B42-3995-AB4F-9E8C-AB3FF602C302}" srcOrd="0" destOrd="0" presId="urn:microsoft.com/office/officeart/2016/7/layout/VerticalHollowActionList"/>
    <dgm:cxn modelId="{30ED23C0-577C-6842-B161-020569E48933}" type="presOf" srcId="{AFF5D913-9DAD-4818-99AC-16C02E1D3BAB}" destId="{CEC83901-0C00-644D-A92D-A99A3CB465AB}" srcOrd="0" destOrd="0" presId="urn:microsoft.com/office/officeart/2016/7/layout/VerticalHollowActionList"/>
    <dgm:cxn modelId="{1FF5B4C7-B992-44F8-8BA2-64EAB4E6FF98}" srcId="{CEB6C1AE-2506-4FC9-A6F5-0DB7FFF3C98E}" destId="{57A4D411-FABF-48A8-B776-52B62386D46B}" srcOrd="1" destOrd="0" parTransId="{EED74D3E-C933-4FBB-ABC6-8B6754366318}" sibTransId="{F97A019F-8205-48E6-B648-DD0665A7AA70}"/>
    <dgm:cxn modelId="{EF05F3CD-7453-F04A-AEDD-14DA38A417C5}" type="presOf" srcId="{EF453F1D-03F4-4A64-90E4-D1905E546CEB}" destId="{C77B1B29-32CC-FD44-A6E0-47BB8C04ACD2}" srcOrd="0" destOrd="0" presId="urn:microsoft.com/office/officeart/2016/7/layout/VerticalHollowActionList"/>
    <dgm:cxn modelId="{2D0756E4-F607-7846-8234-18361AAE0CF9}" type="presOf" srcId="{8B85BE22-FFF3-4632-B3E9-C2C84C571791}" destId="{5D0A8270-D359-3C48-AD94-EA87E0AF5676}" srcOrd="0" destOrd="0" presId="urn:microsoft.com/office/officeart/2016/7/layout/VerticalHollowActionList"/>
    <dgm:cxn modelId="{B9A8F6E5-64F0-4C72-8653-592C4917E5D4}" srcId="{B1CCA771-C08A-4DBD-8B8E-0FBFC75ACF36}" destId="{49B5A612-D0DB-4A72-ADF6-89D35B563B7B}" srcOrd="0" destOrd="0" parTransId="{50F57CAB-2626-4942-A8A5-74BECB7B7BE6}" sibTransId="{95FBABD3-CDE9-4EF3-A7D6-555A7D9526E2}"/>
    <dgm:cxn modelId="{734D64E7-168D-754D-B45E-2838B88E6612}" type="presOf" srcId="{57A4D411-FABF-48A8-B776-52B62386D46B}" destId="{D08E6FBD-C026-284D-BEAB-DA6E4BB48CC3}" srcOrd="0" destOrd="0" presId="urn:microsoft.com/office/officeart/2016/7/layout/VerticalHollowActionList"/>
    <dgm:cxn modelId="{EEAAEBE9-BAB1-4394-99D2-3C1FCCBB3B0C}" srcId="{3959C457-E344-4BDB-A383-326853DDA66D}" destId="{A37AD849-D52B-4287-9487-BF4EE20F9FB1}" srcOrd="0" destOrd="0" parTransId="{6B4120AF-0622-42CA-BEDF-5C57AF5E69FF}" sibTransId="{E8B576FF-9066-4081-9A8F-72CA38C316C5}"/>
    <dgm:cxn modelId="{5AA422EA-8AD7-4D27-BB01-260111635614}" srcId="{AFF5D913-9DAD-4818-99AC-16C02E1D3BAB}" destId="{3DE47BE0-B332-4F6A-8D43-DA133100D2E1}" srcOrd="0" destOrd="0" parTransId="{2EEEA184-2380-4240-8AF5-C9FF86720EEE}" sibTransId="{3173254E-910E-4D86-8068-528B0A10EDB1}"/>
    <dgm:cxn modelId="{147560F3-09C0-4C89-93A0-8471E5CDB46D}" srcId="{CEB6C1AE-2506-4FC9-A6F5-0DB7FFF3C98E}" destId="{AFF5D913-9DAD-4818-99AC-16C02E1D3BAB}" srcOrd="4" destOrd="0" parTransId="{82D9F2A1-7F76-4DC2-9397-4B521E85EA13}" sibTransId="{BF111C63-3172-4E94-BE7E-122B102D9AD6}"/>
    <dgm:cxn modelId="{FAAA0CF4-301C-409B-A80D-E97650E637BC}" srcId="{EF453F1D-03F4-4A64-90E4-D1905E546CEB}" destId="{8B85BE22-FFF3-4632-B3E9-C2C84C571791}" srcOrd="0" destOrd="0" parTransId="{C7CE6FBD-FD68-40E3-89C3-61CCAE27081C}" sibTransId="{C2330D94-2ECD-42CF-8D69-50AF7E72002A}"/>
    <dgm:cxn modelId="{B89E6A55-9745-BA4D-97A1-FA267330BC6A}" type="presParOf" srcId="{9CF1B7C2-F2BC-5A4D-A97C-A28B8377628F}" destId="{66998BE7-0285-AB4F-96B9-1F04DA202A88}" srcOrd="0" destOrd="0" presId="urn:microsoft.com/office/officeart/2016/7/layout/VerticalHollowActionList"/>
    <dgm:cxn modelId="{07F3C5D1-6469-1540-A312-5F8E934D0243}" type="presParOf" srcId="{66998BE7-0285-AB4F-96B9-1F04DA202A88}" destId="{F5F146C7-9BAB-9840-B021-477BC9BCC522}" srcOrd="0" destOrd="0" presId="urn:microsoft.com/office/officeart/2016/7/layout/VerticalHollowActionList"/>
    <dgm:cxn modelId="{A9D03909-0294-1649-AFFB-8876CEAC7176}" type="presParOf" srcId="{66998BE7-0285-AB4F-96B9-1F04DA202A88}" destId="{73EBCE68-14F6-3440-BE58-CAB972227EAD}" srcOrd="1" destOrd="0" presId="urn:microsoft.com/office/officeart/2016/7/layout/VerticalHollowActionList"/>
    <dgm:cxn modelId="{20F103ED-1D71-5D44-A704-BD5E2BA48C55}" type="presParOf" srcId="{9CF1B7C2-F2BC-5A4D-A97C-A28B8377628F}" destId="{109CFB2B-E3D4-E644-B0BD-73C80E7669C8}" srcOrd="1" destOrd="0" presId="urn:microsoft.com/office/officeart/2016/7/layout/VerticalHollowActionList"/>
    <dgm:cxn modelId="{B880D0B2-1815-D245-B12B-4F9B5B441271}" type="presParOf" srcId="{9CF1B7C2-F2BC-5A4D-A97C-A28B8377628F}" destId="{724AFA0B-7BF0-6B47-BA70-CE3FB752F663}" srcOrd="2" destOrd="0" presId="urn:microsoft.com/office/officeart/2016/7/layout/VerticalHollowActionList"/>
    <dgm:cxn modelId="{579C17AE-3AC9-EA43-97BF-8FE871832974}" type="presParOf" srcId="{724AFA0B-7BF0-6B47-BA70-CE3FB752F663}" destId="{D08E6FBD-C026-284D-BEAB-DA6E4BB48CC3}" srcOrd="0" destOrd="0" presId="urn:microsoft.com/office/officeart/2016/7/layout/VerticalHollowActionList"/>
    <dgm:cxn modelId="{77178AC9-ABB7-7B41-B136-86CC6E4C3F62}" type="presParOf" srcId="{724AFA0B-7BF0-6B47-BA70-CE3FB752F663}" destId="{C6499B42-3995-AB4F-9E8C-AB3FF602C302}" srcOrd="1" destOrd="0" presId="urn:microsoft.com/office/officeart/2016/7/layout/VerticalHollowActionList"/>
    <dgm:cxn modelId="{ACCFD36B-261B-D04E-9112-0505A7818478}" type="presParOf" srcId="{9CF1B7C2-F2BC-5A4D-A97C-A28B8377628F}" destId="{677A57C3-57B4-5846-AC9C-B55522E9049D}" srcOrd="3" destOrd="0" presId="urn:microsoft.com/office/officeart/2016/7/layout/VerticalHollowActionList"/>
    <dgm:cxn modelId="{DE3870B3-548E-134F-8EB6-8E5239E67831}" type="presParOf" srcId="{9CF1B7C2-F2BC-5A4D-A97C-A28B8377628F}" destId="{72A147E8-E30A-734D-A49E-ABA6E968D1DD}" srcOrd="4" destOrd="0" presId="urn:microsoft.com/office/officeart/2016/7/layout/VerticalHollowActionList"/>
    <dgm:cxn modelId="{EA82A37B-5F5D-C54B-9478-008C7120B833}" type="presParOf" srcId="{72A147E8-E30A-734D-A49E-ABA6E968D1DD}" destId="{C77B1B29-32CC-FD44-A6E0-47BB8C04ACD2}" srcOrd="0" destOrd="0" presId="urn:microsoft.com/office/officeart/2016/7/layout/VerticalHollowActionList"/>
    <dgm:cxn modelId="{3DBAFBCC-F504-5640-9CFA-FBF86CAEC7E2}" type="presParOf" srcId="{72A147E8-E30A-734D-A49E-ABA6E968D1DD}" destId="{5D0A8270-D359-3C48-AD94-EA87E0AF5676}" srcOrd="1" destOrd="0" presId="urn:microsoft.com/office/officeart/2016/7/layout/VerticalHollowActionList"/>
    <dgm:cxn modelId="{C27C442C-87EB-324E-8B7C-733DD6899926}" type="presParOf" srcId="{9CF1B7C2-F2BC-5A4D-A97C-A28B8377628F}" destId="{6E4A0364-BF23-A14B-9255-B2E762B8DD6E}" srcOrd="5" destOrd="0" presId="urn:microsoft.com/office/officeart/2016/7/layout/VerticalHollowActionList"/>
    <dgm:cxn modelId="{B9D53A5C-BA39-504D-B919-17278C8E1BE4}" type="presParOf" srcId="{9CF1B7C2-F2BC-5A4D-A97C-A28B8377628F}" destId="{555FA8D5-5FC1-E342-B9DE-70AB0CA36100}" srcOrd="6" destOrd="0" presId="urn:microsoft.com/office/officeart/2016/7/layout/VerticalHollowActionList"/>
    <dgm:cxn modelId="{D1B70471-4DC1-8049-B16F-D8958BF0ACB6}" type="presParOf" srcId="{555FA8D5-5FC1-E342-B9DE-70AB0CA36100}" destId="{F8C2D3BB-346B-0F45-8D89-4188C13F3061}" srcOrd="0" destOrd="0" presId="urn:microsoft.com/office/officeart/2016/7/layout/VerticalHollowActionList"/>
    <dgm:cxn modelId="{EFFD832C-7AD2-C747-BB21-170A0BF84C3A}" type="presParOf" srcId="{555FA8D5-5FC1-E342-B9DE-70AB0CA36100}" destId="{89DA0C9E-5076-864E-9E62-771C957CD604}" srcOrd="1" destOrd="0" presId="urn:microsoft.com/office/officeart/2016/7/layout/VerticalHollowActionList"/>
    <dgm:cxn modelId="{09895DF7-1844-3142-A933-B8F76E31D147}" type="presParOf" srcId="{9CF1B7C2-F2BC-5A4D-A97C-A28B8377628F}" destId="{39897E19-A6B3-444F-AF1E-25EF28528E73}" srcOrd="7" destOrd="0" presId="urn:microsoft.com/office/officeart/2016/7/layout/VerticalHollowActionList"/>
    <dgm:cxn modelId="{8E984152-664E-3E40-A7BD-45EB3648D11B}" type="presParOf" srcId="{9CF1B7C2-F2BC-5A4D-A97C-A28B8377628F}" destId="{A7C57826-D486-9E40-B933-D60150C57A26}" srcOrd="8" destOrd="0" presId="urn:microsoft.com/office/officeart/2016/7/layout/VerticalHollowActionList"/>
    <dgm:cxn modelId="{F9F39E00-B3FB-7F46-9B38-F1076FDB5EB0}" type="presParOf" srcId="{A7C57826-D486-9E40-B933-D60150C57A26}" destId="{CEC83901-0C00-644D-A92D-A99A3CB465AB}" srcOrd="0" destOrd="0" presId="urn:microsoft.com/office/officeart/2016/7/layout/VerticalHollowActionList"/>
    <dgm:cxn modelId="{132C32E6-5225-374D-8840-F67233FB2659}" type="presParOf" srcId="{A7C57826-D486-9E40-B933-D60150C57A26}" destId="{9EF4AD94-D717-DA45-8ED5-07C09FE449D1}" srcOrd="1" destOrd="0" presId="urn:microsoft.com/office/officeart/2016/7/layout/VerticalHollowActionList"/>
    <dgm:cxn modelId="{796EEF98-B17B-9A4A-BE5B-FB46549C317A}" type="presParOf" srcId="{9CF1B7C2-F2BC-5A4D-A97C-A28B8377628F}" destId="{6F2FD4FE-4E54-BC48-9BCB-C8025B89A33E}" srcOrd="9" destOrd="0" presId="urn:microsoft.com/office/officeart/2016/7/layout/VerticalHollowActionList"/>
    <dgm:cxn modelId="{4CDF9B11-83BA-1B47-A9AC-A39B768E1A00}" type="presParOf" srcId="{9CF1B7C2-F2BC-5A4D-A97C-A28B8377628F}" destId="{50C9EC6C-DAC4-EE49-A826-67B555C035DE}" srcOrd="10" destOrd="0" presId="urn:microsoft.com/office/officeart/2016/7/layout/VerticalHollowActionList"/>
    <dgm:cxn modelId="{1D5A3206-1AED-B74B-9FB1-B08EB7C06199}" type="presParOf" srcId="{50C9EC6C-DAC4-EE49-A826-67B555C035DE}" destId="{BABFCCD6-9497-D64C-872C-7E026B217325}" srcOrd="0" destOrd="0" presId="urn:microsoft.com/office/officeart/2016/7/layout/VerticalHollowActionList"/>
    <dgm:cxn modelId="{99B2CB97-C73B-FF43-8C94-3D484DAD9139}" type="presParOf" srcId="{50C9EC6C-DAC4-EE49-A826-67B555C035DE}" destId="{B64D9DE0-4BAB-4A4C-8EF3-A700C7AD356F}" srcOrd="1" destOrd="0" presId="urn:microsoft.com/office/officeart/2016/7/layout/VerticalHollowActionList"/>
  </dgm:cxnLst>
  <dgm:bg>
    <a:effectLst>
      <a:outerShdw blurRad="50800" dist="76200" dir="2700000" sx="101000" sy="101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E48EA2-1275-BF45-96B5-945F240D2200}" type="doc">
      <dgm:prSet loTypeId="urn:microsoft.com/office/officeart/2005/8/layout/radial1" loCatId="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3FDC6ED5-9383-E843-9D7E-D4FE7E432F7B}">
      <dgm:prSet phldrT="[Text]" custT="1"/>
      <dgm:spPr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n-GB" sz="1700" b="1" spc="-70" baseline="0" dirty="0">
              <a:latin typeface="Arial" panose="020B0604020202020204" pitchFamily="34" charset="0"/>
              <a:cs typeface="Arial" panose="020B0604020202020204" pitchFamily="34" charset="0"/>
            </a:rPr>
            <a:t>MANIPULATION OF CONTENT</a:t>
          </a:r>
        </a:p>
      </dgm:t>
    </dgm:pt>
    <dgm:pt modelId="{32269410-C52C-FA4E-9F5C-0C3FE47B3C0B}" type="parTrans" cxnId="{D09682E9-2B52-2846-BC58-A64D7D68B816}">
      <dgm:prSet/>
      <dgm:spPr/>
      <dgm:t>
        <a:bodyPr/>
        <a:lstStyle/>
        <a:p>
          <a:endParaRPr lang="en-GB"/>
        </a:p>
      </dgm:t>
    </dgm:pt>
    <dgm:pt modelId="{ED4A6C43-82BA-8146-A738-A66344FEFB58}" type="sibTrans" cxnId="{D09682E9-2B52-2846-BC58-A64D7D68B816}">
      <dgm:prSet/>
      <dgm:spPr/>
      <dgm:t>
        <a:bodyPr/>
        <a:lstStyle/>
        <a:p>
          <a:endParaRPr lang="en-GB"/>
        </a:p>
      </dgm:t>
    </dgm:pt>
    <dgm:pt modelId="{7490475B-A2A4-CE4B-BC35-9A3293E7B0DD}">
      <dgm:prSet phldrT="[Text]" custT="1"/>
      <dgm:spPr>
        <a:ln>
          <a:noFill/>
        </a:ln>
      </dgm:spPr>
      <dgm:t>
        <a:bodyPr/>
        <a:lstStyle/>
        <a:p>
          <a:pPr rtl="0"/>
          <a:endParaRPr lang="en-GB" sz="1700" b="1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747F42-0A5F-9843-B364-F64BE08AC8EA}" type="parTrans" cxnId="{1601E221-D363-554A-80DB-8A958D8D9FB4}">
      <dgm:prSet/>
      <dgm:spPr/>
      <dgm:t>
        <a:bodyPr/>
        <a:lstStyle/>
        <a:p>
          <a:endParaRPr lang="en-GB"/>
        </a:p>
      </dgm:t>
    </dgm:pt>
    <dgm:pt modelId="{5594AB2B-E83E-E94D-A229-FE228FF1E30B}" type="sibTrans" cxnId="{1601E221-D363-554A-80DB-8A958D8D9FB4}">
      <dgm:prSet/>
      <dgm:spPr/>
      <dgm:t>
        <a:bodyPr/>
        <a:lstStyle/>
        <a:p>
          <a:endParaRPr lang="en-GB"/>
        </a:p>
      </dgm:t>
    </dgm:pt>
    <dgm:pt modelId="{626707F4-50BE-DD41-B55C-FD6565613FFF}">
      <dgm:prSet phldrT="[Text]" custT="1"/>
      <dgm:spPr>
        <a:ln>
          <a:noFill/>
        </a:ln>
      </dgm:spPr>
      <dgm:t>
        <a:bodyPr/>
        <a:lstStyle/>
        <a:p>
          <a:pPr rtl="0"/>
          <a:endParaRPr lang="en-GB" sz="1700" b="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D2AC1A-B9CD-3740-A427-A525D6E3866C}" type="parTrans" cxnId="{31156BD1-624F-FD43-8BE5-43FC655DC757}">
      <dgm:prSet/>
      <dgm:spPr/>
      <dgm:t>
        <a:bodyPr/>
        <a:lstStyle/>
        <a:p>
          <a:endParaRPr lang="en-GB"/>
        </a:p>
      </dgm:t>
    </dgm:pt>
    <dgm:pt modelId="{619E912E-82BA-5F4B-BF99-73E7FCFBB1EE}" type="sibTrans" cxnId="{31156BD1-624F-FD43-8BE5-43FC655DC757}">
      <dgm:prSet/>
      <dgm:spPr/>
      <dgm:t>
        <a:bodyPr/>
        <a:lstStyle/>
        <a:p>
          <a:endParaRPr lang="en-GB"/>
        </a:p>
      </dgm:t>
    </dgm:pt>
    <dgm:pt modelId="{AA6FC161-06C0-4446-AEC1-2FE7C5D30935}">
      <dgm:prSet phldrT="[Text]" custT="1"/>
      <dgm:spPr>
        <a:ln>
          <a:noFill/>
        </a:ln>
      </dgm:spPr>
      <dgm:t>
        <a:bodyPr/>
        <a:lstStyle/>
        <a:p>
          <a:r>
            <a:rPr lang="en-GB" sz="1700" b="1" spc="-70" baseline="0" dirty="0">
              <a:latin typeface="Arial" panose="020B0604020202020204" pitchFamily="34" charset="0"/>
              <a:cs typeface="Arial" panose="020B0604020202020204" pitchFamily="34" charset="0"/>
            </a:rPr>
            <a:t>FALSE/WRONG CONTEXT</a:t>
          </a:r>
        </a:p>
      </dgm:t>
    </dgm:pt>
    <dgm:pt modelId="{731CE2A7-B7E6-784F-A6FB-739CE6A916A4}" type="parTrans" cxnId="{25CF6927-C42E-2346-8FE7-E1534AC36794}">
      <dgm:prSet/>
      <dgm:spPr/>
      <dgm:t>
        <a:bodyPr/>
        <a:lstStyle/>
        <a:p>
          <a:endParaRPr lang="en-GB"/>
        </a:p>
      </dgm:t>
    </dgm:pt>
    <dgm:pt modelId="{60947422-78EE-7642-9736-D47EFDBB9E16}" type="sibTrans" cxnId="{25CF6927-C42E-2346-8FE7-E1534AC36794}">
      <dgm:prSet/>
      <dgm:spPr/>
      <dgm:t>
        <a:bodyPr/>
        <a:lstStyle/>
        <a:p>
          <a:endParaRPr lang="en-GB"/>
        </a:p>
      </dgm:t>
    </dgm:pt>
    <dgm:pt modelId="{B5859BBC-5655-1248-9BB4-F1F5635F1CE1}">
      <dgm:prSet phldrT="[Text]" custT="1"/>
      <dgm:spPr>
        <a:ln>
          <a:noFill/>
        </a:ln>
      </dgm:spPr>
      <dgm:t>
        <a:bodyPr/>
        <a:lstStyle/>
        <a:p>
          <a:r>
            <a:rPr lang="en-IE" sz="1700" b="1" i="0" spc="-70" baseline="0" dirty="0">
              <a:latin typeface="Arial" panose="020B0604020202020204" pitchFamily="34" charset="0"/>
              <a:cs typeface="Arial" panose="020B0604020202020204" pitchFamily="34" charset="0"/>
            </a:rPr>
            <a:t>CLICKBAIT</a:t>
          </a:r>
          <a:endParaRPr lang="en-GB" sz="17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80D24D-B0D8-A44D-87EC-71273E39AC48}" type="parTrans" cxnId="{166D618A-6F73-974A-BB0D-33D403ABBF5C}">
      <dgm:prSet/>
      <dgm:spPr/>
      <dgm:t>
        <a:bodyPr/>
        <a:lstStyle/>
        <a:p>
          <a:endParaRPr lang="en-GB"/>
        </a:p>
      </dgm:t>
    </dgm:pt>
    <dgm:pt modelId="{921C773D-535A-C24A-970D-51FD6605ED0D}" type="sibTrans" cxnId="{166D618A-6F73-974A-BB0D-33D403ABBF5C}">
      <dgm:prSet/>
      <dgm:spPr/>
      <dgm:t>
        <a:bodyPr/>
        <a:lstStyle/>
        <a:p>
          <a:endParaRPr lang="en-GB"/>
        </a:p>
      </dgm:t>
    </dgm:pt>
    <dgm:pt modelId="{E0366F7D-5A41-1946-9B07-F5AF9E19554A}">
      <dgm:prSet custT="1"/>
      <dgm:spPr>
        <a:ln>
          <a:noFill/>
        </a:ln>
      </dgm:spPr>
      <dgm:t>
        <a:bodyPr/>
        <a:lstStyle/>
        <a:p>
          <a:r>
            <a:rPr lang="en-IE" sz="1700" b="1" i="0" spc="-70" baseline="0" dirty="0">
              <a:latin typeface="Arial" panose="020B0604020202020204" pitchFamily="34" charset="0"/>
              <a:cs typeface="Arial" panose="020B0604020202020204" pitchFamily="34" charset="0"/>
            </a:rPr>
            <a:t>SATIRE AND PARODY</a:t>
          </a:r>
          <a:endParaRPr lang="en-GB" sz="17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D44B4F-C6A2-6B4E-A86C-5F252569EFC9}" type="parTrans" cxnId="{E6CD6929-FC15-CA45-997E-87CDA5123169}">
      <dgm:prSet/>
      <dgm:spPr/>
      <dgm:t>
        <a:bodyPr/>
        <a:lstStyle/>
        <a:p>
          <a:endParaRPr lang="en-GB"/>
        </a:p>
      </dgm:t>
    </dgm:pt>
    <dgm:pt modelId="{948F4CDD-5F99-BB43-AE73-B6CCC29015A3}" type="sibTrans" cxnId="{E6CD6929-FC15-CA45-997E-87CDA5123169}">
      <dgm:prSet/>
      <dgm:spPr/>
      <dgm:t>
        <a:bodyPr/>
        <a:lstStyle/>
        <a:p>
          <a:endParaRPr lang="en-GB"/>
        </a:p>
      </dgm:t>
    </dgm:pt>
    <dgm:pt modelId="{232D5043-3EC4-034F-8927-81C929FF1502}">
      <dgm:prSet custT="1"/>
      <dgm:spPr>
        <a:ln>
          <a:noFill/>
        </a:ln>
      </dgm:spPr>
      <dgm:t>
        <a:bodyPr/>
        <a:lstStyle/>
        <a:p>
          <a:r>
            <a:rPr lang="en-GB" sz="1700" b="1" spc="-70" baseline="0" dirty="0">
              <a:latin typeface="Arial" panose="020B0604020202020204" pitchFamily="34" charset="0"/>
              <a:cs typeface="Arial" panose="020B0604020202020204" pitchFamily="34" charset="0"/>
            </a:rPr>
            <a:t>DECEPTIVE EDITING</a:t>
          </a:r>
        </a:p>
      </dgm:t>
    </dgm:pt>
    <dgm:pt modelId="{27719534-222F-E34F-8DCB-4CD4E5F8BFB6}" type="parTrans" cxnId="{B52516D6-A88A-F849-814C-489E7C3C3014}">
      <dgm:prSet/>
      <dgm:spPr/>
      <dgm:t>
        <a:bodyPr/>
        <a:lstStyle/>
        <a:p>
          <a:endParaRPr lang="en-GB"/>
        </a:p>
      </dgm:t>
    </dgm:pt>
    <dgm:pt modelId="{20214976-A5F7-364D-B38E-B1858FFE2D55}" type="sibTrans" cxnId="{B52516D6-A88A-F849-814C-489E7C3C3014}">
      <dgm:prSet/>
      <dgm:spPr/>
      <dgm:t>
        <a:bodyPr/>
        <a:lstStyle/>
        <a:p>
          <a:endParaRPr lang="en-GB"/>
        </a:p>
      </dgm:t>
    </dgm:pt>
    <dgm:pt modelId="{2E41CD1B-C9E0-7842-A217-E3C13561C8A8}">
      <dgm:prSet custT="1"/>
      <dgm:spPr>
        <a:ln>
          <a:noFill/>
        </a:ln>
      </dgm:spPr>
      <dgm:t>
        <a:bodyPr/>
        <a:lstStyle/>
        <a:p>
          <a:pPr rtl="0"/>
          <a:endParaRPr lang="en-GB" sz="1700" b="1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E26ABA-B745-954E-BABF-6AA9F98C5E73}" type="parTrans" cxnId="{F6955B98-24B1-B848-8C38-3D847F4D823F}">
      <dgm:prSet/>
      <dgm:spPr/>
      <dgm:t>
        <a:bodyPr/>
        <a:lstStyle/>
        <a:p>
          <a:endParaRPr lang="en-GB"/>
        </a:p>
      </dgm:t>
    </dgm:pt>
    <dgm:pt modelId="{F896D9F6-F8CC-3C46-8E21-D65A187E5935}" type="sibTrans" cxnId="{F6955B98-24B1-B848-8C38-3D847F4D823F}">
      <dgm:prSet/>
      <dgm:spPr/>
      <dgm:t>
        <a:bodyPr/>
        <a:lstStyle/>
        <a:p>
          <a:endParaRPr lang="en-GB"/>
        </a:p>
      </dgm:t>
    </dgm:pt>
    <dgm:pt modelId="{B61E867B-17B7-374B-8339-276800540FF3}">
      <dgm:prSet custT="1"/>
      <dgm:spPr>
        <a:ln>
          <a:noFill/>
        </a:ln>
      </dgm:spPr>
      <dgm:t>
        <a:bodyPr/>
        <a:lstStyle/>
        <a:p>
          <a:r>
            <a:rPr lang="en-GB" sz="1700" b="1" spc="-70" baseline="0" dirty="0">
              <a:latin typeface="Arial" panose="020B0604020202020204" pitchFamily="34" charset="0"/>
              <a:cs typeface="Arial" panose="020B0604020202020204" pitchFamily="34" charset="0"/>
            </a:rPr>
            <a:t>DEEP FAKES</a:t>
          </a:r>
        </a:p>
      </dgm:t>
    </dgm:pt>
    <dgm:pt modelId="{95978936-0B42-754E-AE82-9A8688E6836F}" type="sibTrans" cxnId="{F012DBB8-7099-3548-B8CE-7A6AD298BE35}">
      <dgm:prSet/>
      <dgm:spPr/>
      <dgm:t>
        <a:bodyPr/>
        <a:lstStyle/>
        <a:p>
          <a:endParaRPr lang="en-GB"/>
        </a:p>
      </dgm:t>
    </dgm:pt>
    <dgm:pt modelId="{D16BE9D4-F622-854C-8DB3-05477E56C698}" type="parTrans" cxnId="{F012DBB8-7099-3548-B8CE-7A6AD298BE35}">
      <dgm:prSet/>
      <dgm:spPr/>
      <dgm:t>
        <a:bodyPr/>
        <a:lstStyle/>
        <a:p>
          <a:endParaRPr lang="en-GB"/>
        </a:p>
      </dgm:t>
    </dgm:pt>
    <dgm:pt modelId="{6437D8A8-CB58-E44B-BB42-268838BEB2CF}" type="pres">
      <dgm:prSet presAssocID="{70E48EA2-1275-BF45-96B5-945F240D220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2F6A66D-FE26-DB43-B46F-AC9580949608}" type="pres">
      <dgm:prSet presAssocID="{3FDC6ED5-9383-E843-9D7E-D4FE7E432F7B}" presName="centerShape" presStyleLbl="node0" presStyleIdx="0" presStyleCnt="1" custScaleX="176098" custScaleY="157684"/>
      <dgm:spPr/>
    </dgm:pt>
    <dgm:pt modelId="{5E706B7D-26C6-0540-9693-9477AF35FE77}" type="pres">
      <dgm:prSet presAssocID="{93747F42-0A5F-9843-B364-F64BE08AC8EA}" presName="Name9" presStyleLbl="parChTrans1D2" presStyleIdx="0" presStyleCnt="8"/>
      <dgm:spPr/>
    </dgm:pt>
    <dgm:pt modelId="{7A9C61D3-AF25-D240-A31C-580F172AA439}" type="pres">
      <dgm:prSet presAssocID="{93747F42-0A5F-9843-B364-F64BE08AC8EA}" presName="connTx" presStyleLbl="parChTrans1D2" presStyleIdx="0" presStyleCnt="8"/>
      <dgm:spPr/>
    </dgm:pt>
    <dgm:pt modelId="{943115CB-A7AD-044E-AA52-7993EA300405}" type="pres">
      <dgm:prSet presAssocID="{7490475B-A2A4-CE4B-BC35-9A3293E7B0DD}" presName="node" presStyleLbl="node1" presStyleIdx="0" presStyleCnt="8" custScaleX="160816" custScaleY="160816">
        <dgm:presLayoutVars>
          <dgm:bulletEnabled val="1"/>
        </dgm:presLayoutVars>
      </dgm:prSet>
      <dgm:spPr/>
    </dgm:pt>
    <dgm:pt modelId="{89C71C51-6F35-AC45-BD22-A5A1FB457025}" type="pres">
      <dgm:prSet presAssocID="{04D2AC1A-B9CD-3740-A427-A525D6E3866C}" presName="Name9" presStyleLbl="parChTrans1D2" presStyleIdx="1" presStyleCnt="8"/>
      <dgm:spPr/>
    </dgm:pt>
    <dgm:pt modelId="{E5D4CC6A-81B0-9948-988E-D7A69AD9D5A3}" type="pres">
      <dgm:prSet presAssocID="{04D2AC1A-B9CD-3740-A427-A525D6E3866C}" presName="connTx" presStyleLbl="parChTrans1D2" presStyleIdx="1" presStyleCnt="8"/>
      <dgm:spPr/>
    </dgm:pt>
    <dgm:pt modelId="{1E328347-0B91-6A48-B2CB-680B8F52B748}" type="pres">
      <dgm:prSet presAssocID="{626707F4-50BE-DD41-B55C-FD6565613FFF}" presName="node" presStyleLbl="node1" presStyleIdx="1" presStyleCnt="8" custScaleX="160816" custScaleY="160816">
        <dgm:presLayoutVars>
          <dgm:bulletEnabled val="1"/>
        </dgm:presLayoutVars>
      </dgm:prSet>
      <dgm:spPr/>
    </dgm:pt>
    <dgm:pt modelId="{314F0DDE-1AEF-2B49-8B76-430829BA947D}" type="pres">
      <dgm:prSet presAssocID="{731CE2A7-B7E6-784F-A6FB-739CE6A916A4}" presName="Name9" presStyleLbl="parChTrans1D2" presStyleIdx="2" presStyleCnt="8"/>
      <dgm:spPr/>
    </dgm:pt>
    <dgm:pt modelId="{1CD9E2DD-AD6E-9D4D-9DDB-D81A61F5CC71}" type="pres">
      <dgm:prSet presAssocID="{731CE2A7-B7E6-784F-A6FB-739CE6A916A4}" presName="connTx" presStyleLbl="parChTrans1D2" presStyleIdx="2" presStyleCnt="8"/>
      <dgm:spPr/>
    </dgm:pt>
    <dgm:pt modelId="{AE4A2455-A785-E040-B2B8-1E8BDBA43314}" type="pres">
      <dgm:prSet presAssocID="{AA6FC161-06C0-4446-AEC1-2FE7C5D30935}" presName="node" presStyleLbl="node1" presStyleIdx="2" presStyleCnt="8" custScaleX="160816" custScaleY="160816">
        <dgm:presLayoutVars>
          <dgm:bulletEnabled val="1"/>
        </dgm:presLayoutVars>
      </dgm:prSet>
      <dgm:spPr/>
    </dgm:pt>
    <dgm:pt modelId="{F00D89EA-97BF-DA48-85B3-4C81A5F5EF73}" type="pres">
      <dgm:prSet presAssocID="{0C80D24D-B0D8-A44D-87EC-71273E39AC48}" presName="Name9" presStyleLbl="parChTrans1D2" presStyleIdx="3" presStyleCnt="8"/>
      <dgm:spPr/>
    </dgm:pt>
    <dgm:pt modelId="{FEF7D179-808D-8F4B-85F1-6DE9A8A9DA9F}" type="pres">
      <dgm:prSet presAssocID="{0C80D24D-B0D8-A44D-87EC-71273E39AC48}" presName="connTx" presStyleLbl="parChTrans1D2" presStyleIdx="3" presStyleCnt="8"/>
      <dgm:spPr/>
    </dgm:pt>
    <dgm:pt modelId="{7DB2B9FB-EBF0-8344-9B56-7D0493426CF3}" type="pres">
      <dgm:prSet presAssocID="{B5859BBC-5655-1248-9BB4-F1F5635F1CE1}" presName="node" presStyleLbl="node1" presStyleIdx="3" presStyleCnt="8" custScaleX="160816" custScaleY="160816">
        <dgm:presLayoutVars>
          <dgm:bulletEnabled val="1"/>
        </dgm:presLayoutVars>
      </dgm:prSet>
      <dgm:spPr/>
    </dgm:pt>
    <dgm:pt modelId="{4287B300-1595-684F-861F-CFE6C517D26D}" type="pres">
      <dgm:prSet presAssocID="{68D44B4F-C6A2-6B4E-A86C-5F252569EFC9}" presName="Name9" presStyleLbl="parChTrans1D2" presStyleIdx="4" presStyleCnt="8"/>
      <dgm:spPr/>
    </dgm:pt>
    <dgm:pt modelId="{7B8F374D-A995-3C48-BE0A-5D5F39C27882}" type="pres">
      <dgm:prSet presAssocID="{68D44B4F-C6A2-6B4E-A86C-5F252569EFC9}" presName="connTx" presStyleLbl="parChTrans1D2" presStyleIdx="4" presStyleCnt="8"/>
      <dgm:spPr/>
    </dgm:pt>
    <dgm:pt modelId="{235CBA11-4807-FE42-BEAA-63923139E82E}" type="pres">
      <dgm:prSet presAssocID="{E0366F7D-5A41-1946-9B07-F5AF9E19554A}" presName="node" presStyleLbl="node1" presStyleIdx="4" presStyleCnt="8" custScaleX="160816" custScaleY="160816">
        <dgm:presLayoutVars>
          <dgm:bulletEnabled val="1"/>
        </dgm:presLayoutVars>
      </dgm:prSet>
      <dgm:spPr/>
    </dgm:pt>
    <dgm:pt modelId="{C78D064F-75D8-C143-970E-7DEA722A6026}" type="pres">
      <dgm:prSet presAssocID="{27719534-222F-E34F-8DCB-4CD4E5F8BFB6}" presName="Name9" presStyleLbl="parChTrans1D2" presStyleIdx="5" presStyleCnt="8"/>
      <dgm:spPr/>
    </dgm:pt>
    <dgm:pt modelId="{5FAA6E60-ABC3-BD40-8A11-15EA758E2107}" type="pres">
      <dgm:prSet presAssocID="{27719534-222F-E34F-8DCB-4CD4E5F8BFB6}" presName="connTx" presStyleLbl="parChTrans1D2" presStyleIdx="5" presStyleCnt="8"/>
      <dgm:spPr/>
    </dgm:pt>
    <dgm:pt modelId="{B7CA14AD-3EC3-3A4C-8B8C-B8B426DE06B2}" type="pres">
      <dgm:prSet presAssocID="{232D5043-3EC4-034F-8927-81C929FF1502}" presName="node" presStyleLbl="node1" presStyleIdx="5" presStyleCnt="8" custScaleX="160816" custScaleY="160816">
        <dgm:presLayoutVars>
          <dgm:bulletEnabled val="1"/>
        </dgm:presLayoutVars>
      </dgm:prSet>
      <dgm:spPr/>
    </dgm:pt>
    <dgm:pt modelId="{0E04462F-93DE-7644-B5FC-CCCF05D2DB33}" type="pres">
      <dgm:prSet presAssocID="{D16BE9D4-F622-854C-8DB3-05477E56C698}" presName="Name9" presStyleLbl="parChTrans1D2" presStyleIdx="6" presStyleCnt="8"/>
      <dgm:spPr/>
    </dgm:pt>
    <dgm:pt modelId="{3379B5C1-9A87-A348-A20C-0B7907330DFF}" type="pres">
      <dgm:prSet presAssocID="{D16BE9D4-F622-854C-8DB3-05477E56C698}" presName="connTx" presStyleLbl="parChTrans1D2" presStyleIdx="6" presStyleCnt="8"/>
      <dgm:spPr/>
    </dgm:pt>
    <dgm:pt modelId="{61D1F735-2D50-CF48-9BDE-96E9A9832EE7}" type="pres">
      <dgm:prSet presAssocID="{B61E867B-17B7-374B-8339-276800540FF3}" presName="node" presStyleLbl="node1" presStyleIdx="6" presStyleCnt="8" custScaleX="160816" custScaleY="160816">
        <dgm:presLayoutVars>
          <dgm:bulletEnabled val="1"/>
        </dgm:presLayoutVars>
      </dgm:prSet>
      <dgm:spPr/>
    </dgm:pt>
    <dgm:pt modelId="{A5463E4A-0907-BB4D-9227-BD9B55FC2D20}" type="pres">
      <dgm:prSet presAssocID="{52E26ABA-B745-954E-BABF-6AA9F98C5E73}" presName="Name9" presStyleLbl="parChTrans1D2" presStyleIdx="7" presStyleCnt="8"/>
      <dgm:spPr/>
    </dgm:pt>
    <dgm:pt modelId="{320B09F6-B97B-CB42-9C58-0A4057D5EC42}" type="pres">
      <dgm:prSet presAssocID="{52E26ABA-B745-954E-BABF-6AA9F98C5E73}" presName="connTx" presStyleLbl="parChTrans1D2" presStyleIdx="7" presStyleCnt="8"/>
      <dgm:spPr/>
    </dgm:pt>
    <dgm:pt modelId="{8FC7E24F-4B24-7D4F-AB7F-527346114067}" type="pres">
      <dgm:prSet presAssocID="{2E41CD1B-C9E0-7842-A217-E3C13561C8A8}" presName="node" presStyleLbl="node1" presStyleIdx="7" presStyleCnt="8" custScaleX="160816" custScaleY="160816">
        <dgm:presLayoutVars>
          <dgm:bulletEnabled val="1"/>
        </dgm:presLayoutVars>
      </dgm:prSet>
      <dgm:spPr/>
    </dgm:pt>
  </dgm:ptLst>
  <dgm:cxnLst>
    <dgm:cxn modelId="{1D04C608-80F0-514C-A081-E7FFB02BBFD2}" type="presOf" srcId="{3FDC6ED5-9383-E843-9D7E-D4FE7E432F7B}" destId="{62F6A66D-FE26-DB43-B46F-AC9580949608}" srcOrd="0" destOrd="0" presId="urn:microsoft.com/office/officeart/2005/8/layout/radial1"/>
    <dgm:cxn modelId="{4E856017-F206-3C4B-9E7D-22F77863C17F}" type="presOf" srcId="{B61E867B-17B7-374B-8339-276800540FF3}" destId="{61D1F735-2D50-CF48-9BDE-96E9A9832EE7}" srcOrd="0" destOrd="0" presId="urn:microsoft.com/office/officeart/2005/8/layout/radial1"/>
    <dgm:cxn modelId="{1601E221-D363-554A-80DB-8A958D8D9FB4}" srcId="{3FDC6ED5-9383-E843-9D7E-D4FE7E432F7B}" destId="{7490475B-A2A4-CE4B-BC35-9A3293E7B0DD}" srcOrd="0" destOrd="0" parTransId="{93747F42-0A5F-9843-B364-F64BE08AC8EA}" sibTransId="{5594AB2B-E83E-E94D-A229-FE228FF1E30B}"/>
    <dgm:cxn modelId="{25CF6927-C42E-2346-8FE7-E1534AC36794}" srcId="{3FDC6ED5-9383-E843-9D7E-D4FE7E432F7B}" destId="{AA6FC161-06C0-4446-AEC1-2FE7C5D30935}" srcOrd="2" destOrd="0" parTransId="{731CE2A7-B7E6-784F-A6FB-739CE6A916A4}" sibTransId="{60947422-78EE-7642-9736-D47EFDBB9E16}"/>
    <dgm:cxn modelId="{EEB00A28-16A5-2546-B44C-236CEF029E5B}" type="presOf" srcId="{731CE2A7-B7E6-784F-A6FB-739CE6A916A4}" destId="{314F0DDE-1AEF-2B49-8B76-430829BA947D}" srcOrd="0" destOrd="0" presId="urn:microsoft.com/office/officeart/2005/8/layout/radial1"/>
    <dgm:cxn modelId="{E6CD6929-FC15-CA45-997E-87CDA5123169}" srcId="{3FDC6ED5-9383-E843-9D7E-D4FE7E432F7B}" destId="{E0366F7D-5A41-1946-9B07-F5AF9E19554A}" srcOrd="4" destOrd="0" parTransId="{68D44B4F-C6A2-6B4E-A86C-5F252569EFC9}" sibTransId="{948F4CDD-5F99-BB43-AE73-B6CCC29015A3}"/>
    <dgm:cxn modelId="{C3C0772D-E997-0648-81F5-5497CE4008B2}" type="presOf" srcId="{B5859BBC-5655-1248-9BB4-F1F5635F1CE1}" destId="{7DB2B9FB-EBF0-8344-9B56-7D0493426CF3}" srcOrd="0" destOrd="0" presId="urn:microsoft.com/office/officeart/2005/8/layout/radial1"/>
    <dgm:cxn modelId="{52EBB03A-CA1F-5344-8509-5357D2A71A49}" type="presOf" srcId="{93747F42-0A5F-9843-B364-F64BE08AC8EA}" destId="{7A9C61D3-AF25-D240-A31C-580F172AA439}" srcOrd="1" destOrd="0" presId="urn:microsoft.com/office/officeart/2005/8/layout/radial1"/>
    <dgm:cxn modelId="{8477C43B-4C8D-6342-951C-1594C48D31BF}" type="presOf" srcId="{232D5043-3EC4-034F-8927-81C929FF1502}" destId="{B7CA14AD-3EC3-3A4C-8B8C-B8B426DE06B2}" srcOrd="0" destOrd="0" presId="urn:microsoft.com/office/officeart/2005/8/layout/radial1"/>
    <dgm:cxn modelId="{40DE584C-F150-904E-9B2F-875CFF57CD37}" type="presOf" srcId="{04D2AC1A-B9CD-3740-A427-A525D6E3866C}" destId="{E5D4CC6A-81B0-9948-988E-D7A69AD9D5A3}" srcOrd="1" destOrd="0" presId="urn:microsoft.com/office/officeart/2005/8/layout/radial1"/>
    <dgm:cxn modelId="{F8F6F04D-E948-7249-9710-E6031A10543E}" type="presOf" srcId="{E0366F7D-5A41-1946-9B07-F5AF9E19554A}" destId="{235CBA11-4807-FE42-BEAA-63923139E82E}" srcOrd="0" destOrd="0" presId="urn:microsoft.com/office/officeart/2005/8/layout/radial1"/>
    <dgm:cxn modelId="{83EE7E6B-64FF-4C42-A239-8882E0C9DD77}" type="presOf" srcId="{2E41CD1B-C9E0-7842-A217-E3C13561C8A8}" destId="{8FC7E24F-4B24-7D4F-AB7F-527346114067}" srcOrd="0" destOrd="0" presId="urn:microsoft.com/office/officeart/2005/8/layout/radial1"/>
    <dgm:cxn modelId="{86AB496D-31D5-904A-A942-85CE600F8975}" type="presOf" srcId="{68D44B4F-C6A2-6B4E-A86C-5F252569EFC9}" destId="{7B8F374D-A995-3C48-BE0A-5D5F39C27882}" srcOrd="1" destOrd="0" presId="urn:microsoft.com/office/officeart/2005/8/layout/radial1"/>
    <dgm:cxn modelId="{FC26A76E-053C-5545-94E7-01C9F594949C}" type="presOf" srcId="{70E48EA2-1275-BF45-96B5-945F240D2200}" destId="{6437D8A8-CB58-E44B-BB42-268838BEB2CF}" srcOrd="0" destOrd="0" presId="urn:microsoft.com/office/officeart/2005/8/layout/radial1"/>
    <dgm:cxn modelId="{FCC9AD7B-9DDA-2547-8E8C-DF9E46734D20}" type="presOf" srcId="{D16BE9D4-F622-854C-8DB3-05477E56C698}" destId="{3379B5C1-9A87-A348-A20C-0B7907330DFF}" srcOrd="1" destOrd="0" presId="urn:microsoft.com/office/officeart/2005/8/layout/radial1"/>
    <dgm:cxn modelId="{080A1A80-2295-904B-A3D4-E66DA657E959}" type="presOf" srcId="{626707F4-50BE-DD41-B55C-FD6565613FFF}" destId="{1E328347-0B91-6A48-B2CB-680B8F52B748}" srcOrd="0" destOrd="0" presId="urn:microsoft.com/office/officeart/2005/8/layout/radial1"/>
    <dgm:cxn modelId="{F9A98C82-6F55-D847-9310-8D09D91AE39C}" type="presOf" srcId="{52E26ABA-B745-954E-BABF-6AA9F98C5E73}" destId="{320B09F6-B97B-CB42-9C58-0A4057D5EC42}" srcOrd="1" destOrd="0" presId="urn:microsoft.com/office/officeart/2005/8/layout/radial1"/>
    <dgm:cxn modelId="{D1DC4D8A-72D9-D74A-A0B5-E76CAD729413}" type="presOf" srcId="{0C80D24D-B0D8-A44D-87EC-71273E39AC48}" destId="{F00D89EA-97BF-DA48-85B3-4C81A5F5EF73}" srcOrd="0" destOrd="0" presId="urn:microsoft.com/office/officeart/2005/8/layout/radial1"/>
    <dgm:cxn modelId="{166D618A-6F73-974A-BB0D-33D403ABBF5C}" srcId="{3FDC6ED5-9383-E843-9D7E-D4FE7E432F7B}" destId="{B5859BBC-5655-1248-9BB4-F1F5635F1CE1}" srcOrd="3" destOrd="0" parTransId="{0C80D24D-B0D8-A44D-87EC-71273E39AC48}" sibTransId="{921C773D-535A-C24A-970D-51FD6605ED0D}"/>
    <dgm:cxn modelId="{125ED18D-1708-B748-B025-ABAC28EA19DB}" type="presOf" srcId="{93747F42-0A5F-9843-B364-F64BE08AC8EA}" destId="{5E706B7D-26C6-0540-9693-9477AF35FE77}" srcOrd="0" destOrd="0" presId="urn:microsoft.com/office/officeart/2005/8/layout/radial1"/>
    <dgm:cxn modelId="{849F468F-867D-BD48-83AC-7B42D9F3AE44}" type="presOf" srcId="{52E26ABA-B745-954E-BABF-6AA9F98C5E73}" destId="{A5463E4A-0907-BB4D-9227-BD9B55FC2D20}" srcOrd="0" destOrd="0" presId="urn:microsoft.com/office/officeart/2005/8/layout/radial1"/>
    <dgm:cxn modelId="{F6955B98-24B1-B848-8C38-3D847F4D823F}" srcId="{3FDC6ED5-9383-E843-9D7E-D4FE7E432F7B}" destId="{2E41CD1B-C9E0-7842-A217-E3C13561C8A8}" srcOrd="7" destOrd="0" parTransId="{52E26ABA-B745-954E-BABF-6AA9F98C5E73}" sibTransId="{F896D9F6-F8CC-3C46-8E21-D65A187E5935}"/>
    <dgm:cxn modelId="{5038B19A-1A71-9C49-B622-16089A21AA7E}" type="presOf" srcId="{7490475B-A2A4-CE4B-BC35-9A3293E7B0DD}" destId="{943115CB-A7AD-044E-AA52-7993EA300405}" srcOrd="0" destOrd="0" presId="urn:microsoft.com/office/officeart/2005/8/layout/radial1"/>
    <dgm:cxn modelId="{98CC0E9E-8E75-6742-9314-7C3EBFAB9218}" type="presOf" srcId="{68D44B4F-C6A2-6B4E-A86C-5F252569EFC9}" destId="{4287B300-1595-684F-861F-CFE6C517D26D}" srcOrd="0" destOrd="0" presId="urn:microsoft.com/office/officeart/2005/8/layout/radial1"/>
    <dgm:cxn modelId="{2E716FA6-E1BB-9445-8312-F6C7FD672E98}" type="presOf" srcId="{731CE2A7-B7E6-784F-A6FB-739CE6A916A4}" destId="{1CD9E2DD-AD6E-9D4D-9DDB-D81A61F5CC71}" srcOrd="1" destOrd="0" presId="urn:microsoft.com/office/officeart/2005/8/layout/radial1"/>
    <dgm:cxn modelId="{8AE417B4-3CC7-1F41-B1B1-42CA4F2C26A5}" type="presOf" srcId="{0C80D24D-B0D8-A44D-87EC-71273E39AC48}" destId="{FEF7D179-808D-8F4B-85F1-6DE9A8A9DA9F}" srcOrd="1" destOrd="0" presId="urn:microsoft.com/office/officeart/2005/8/layout/radial1"/>
    <dgm:cxn modelId="{72ABD1B8-547E-DB45-B9BF-DB9084EFD721}" type="presOf" srcId="{AA6FC161-06C0-4446-AEC1-2FE7C5D30935}" destId="{AE4A2455-A785-E040-B2B8-1E8BDBA43314}" srcOrd="0" destOrd="0" presId="urn:microsoft.com/office/officeart/2005/8/layout/radial1"/>
    <dgm:cxn modelId="{F012DBB8-7099-3548-B8CE-7A6AD298BE35}" srcId="{3FDC6ED5-9383-E843-9D7E-D4FE7E432F7B}" destId="{B61E867B-17B7-374B-8339-276800540FF3}" srcOrd="6" destOrd="0" parTransId="{D16BE9D4-F622-854C-8DB3-05477E56C698}" sibTransId="{95978936-0B42-754E-AE82-9A8688E6836F}"/>
    <dgm:cxn modelId="{0CA674BA-2482-A947-A6C3-5C39E544950E}" type="presOf" srcId="{27719534-222F-E34F-8DCB-4CD4E5F8BFB6}" destId="{C78D064F-75D8-C143-970E-7DEA722A6026}" srcOrd="0" destOrd="0" presId="urn:microsoft.com/office/officeart/2005/8/layout/radial1"/>
    <dgm:cxn modelId="{31156BD1-624F-FD43-8BE5-43FC655DC757}" srcId="{3FDC6ED5-9383-E843-9D7E-D4FE7E432F7B}" destId="{626707F4-50BE-DD41-B55C-FD6565613FFF}" srcOrd="1" destOrd="0" parTransId="{04D2AC1A-B9CD-3740-A427-A525D6E3866C}" sibTransId="{619E912E-82BA-5F4B-BF99-73E7FCFBB1EE}"/>
    <dgm:cxn modelId="{76EFA1D5-B142-D241-A37B-C580881EF886}" type="presOf" srcId="{D16BE9D4-F622-854C-8DB3-05477E56C698}" destId="{0E04462F-93DE-7644-B5FC-CCCF05D2DB33}" srcOrd="0" destOrd="0" presId="urn:microsoft.com/office/officeart/2005/8/layout/radial1"/>
    <dgm:cxn modelId="{B52516D6-A88A-F849-814C-489E7C3C3014}" srcId="{3FDC6ED5-9383-E843-9D7E-D4FE7E432F7B}" destId="{232D5043-3EC4-034F-8927-81C929FF1502}" srcOrd="5" destOrd="0" parTransId="{27719534-222F-E34F-8DCB-4CD4E5F8BFB6}" sibTransId="{20214976-A5F7-364D-B38E-B1858FFE2D55}"/>
    <dgm:cxn modelId="{35B850D6-DB62-7049-BA0E-0097EF198805}" type="presOf" srcId="{04D2AC1A-B9CD-3740-A427-A525D6E3866C}" destId="{89C71C51-6F35-AC45-BD22-A5A1FB457025}" srcOrd="0" destOrd="0" presId="urn:microsoft.com/office/officeart/2005/8/layout/radial1"/>
    <dgm:cxn modelId="{D09682E9-2B52-2846-BC58-A64D7D68B816}" srcId="{70E48EA2-1275-BF45-96B5-945F240D2200}" destId="{3FDC6ED5-9383-E843-9D7E-D4FE7E432F7B}" srcOrd="0" destOrd="0" parTransId="{32269410-C52C-FA4E-9F5C-0C3FE47B3C0B}" sibTransId="{ED4A6C43-82BA-8146-A738-A66344FEFB58}"/>
    <dgm:cxn modelId="{4AA4D1F1-E559-8345-B224-BCD53EC0D079}" type="presOf" srcId="{27719534-222F-E34F-8DCB-4CD4E5F8BFB6}" destId="{5FAA6E60-ABC3-BD40-8A11-15EA758E2107}" srcOrd="1" destOrd="0" presId="urn:microsoft.com/office/officeart/2005/8/layout/radial1"/>
    <dgm:cxn modelId="{756B8208-4CCE-0441-AAED-6BCE679BAD17}" type="presParOf" srcId="{6437D8A8-CB58-E44B-BB42-268838BEB2CF}" destId="{62F6A66D-FE26-DB43-B46F-AC9580949608}" srcOrd="0" destOrd="0" presId="urn:microsoft.com/office/officeart/2005/8/layout/radial1"/>
    <dgm:cxn modelId="{54973350-A5D8-1642-B2D0-176FD0661908}" type="presParOf" srcId="{6437D8A8-CB58-E44B-BB42-268838BEB2CF}" destId="{5E706B7D-26C6-0540-9693-9477AF35FE77}" srcOrd="1" destOrd="0" presId="urn:microsoft.com/office/officeart/2005/8/layout/radial1"/>
    <dgm:cxn modelId="{460AB2D1-BAE5-D24B-A421-57F5C69B37BE}" type="presParOf" srcId="{5E706B7D-26C6-0540-9693-9477AF35FE77}" destId="{7A9C61D3-AF25-D240-A31C-580F172AA439}" srcOrd="0" destOrd="0" presId="urn:microsoft.com/office/officeart/2005/8/layout/radial1"/>
    <dgm:cxn modelId="{1C2479B5-6095-FB43-A416-75E237B7368B}" type="presParOf" srcId="{6437D8A8-CB58-E44B-BB42-268838BEB2CF}" destId="{943115CB-A7AD-044E-AA52-7993EA300405}" srcOrd="2" destOrd="0" presId="urn:microsoft.com/office/officeart/2005/8/layout/radial1"/>
    <dgm:cxn modelId="{46192A42-70CC-A548-9C10-99D0A45D4325}" type="presParOf" srcId="{6437D8A8-CB58-E44B-BB42-268838BEB2CF}" destId="{89C71C51-6F35-AC45-BD22-A5A1FB457025}" srcOrd="3" destOrd="0" presId="urn:microsoft.com/office/officeart/2005/8/layout/radial1"/>
    <dgm:cxn modelId="{5AC4A65F-C852-6B43-BCD1-4AB565A28D3A}" type="presParOf" srcId="{89C71C51-6F35-AC45-BD22-A5A1FB457025}" destId="{E5D4CC6A-81B0-9948-988E-D7A69AD9D5A3}" srcOrd="0" destOrd="0" presId="urn:microsoft.com/office/officeart/2005/8/layout/radial1"/>
    <dgm:cxn modelId="{35E0D3B1-5E89-F843-A2AD-BAA6C47FDD5A}" type="presParOf" srcId="{6437D8A8-CB58-E44B-BB42-268838BEB2CF}" destId="{1E328347-0B91-6A48-B2CB-680B8F52B748}" srcOrd="4" destOrd="0" presId="urn:microsoft.com/office/officeart/2005/8/layout/radial1"/>
    <dgm:cxn modelId="{4B065E53-DBAE-4D4F-B25D-2E4B21FFC407}" type="presParOf" srcId="{6437D8A8-CB58-E44B-BB42-268838BEB2CF}" destId="{314F0DDE-1AEF-2B49-8B76-430829BA947D}" srcOrd="5" destOrd="0" presId="urn:microsoft.com/office/officeart/2005/8/layout/radial1"/>
    <dgm:cxn modelId="{75970900-660B-D142-B2D5-C1603C5103E1}" type="presParOf" srcId="{314F0DDE-1AEF-2B49-8B76-430829BA947D}" destId="{1CD9E2DD-AD6E-9D4D-9DDB-D81A61F5CC71}" srcOrd="0" destOrd="0" presId="urn:microsoft.com/office/officeart/2005/8/layout/radial1"/>
    <dgm:cxn modelId="{A878FFCD-8672-024D-AA78-59E8A717E0B6}" type="presParOf" srcId="{6437D8A8-CB58-E44B-BB42-268838BEB2CF}" destId="{AE4A2455-A785-E040-B2B8-1E8BDBA43314}" srcOrd="6" destOrd="0" presId="urn:microsoft.com/office/officeart/2005/8/layout/radial1"/>
    <dgm:cxn modelId="{AFCC1A4F-6459-CF44-8A5A-32EA1457FD33}" type="presParOf" srcId="{6437D8A8-CB58-E44B-BB42-268838BEB2CF}" destId="{F00D89EA-97BF-DA48-85B3-4C81A5F5EF73}" srcOrd="7" destOrd="0" presId="urn:microsoft.com/office/officeart/2005/8/layout/radial1"/>
    <dgm:cxn modelId="{662F20E9-9228-8841-9F8A-47DEC8794307}" type="presParOf" srcId="{F00D89EA-97BF-DA48-85B3-4C81A5F5EF73}" destId="{FEF7D179-808D-8F4B-85F1-6DE9A8A9DA9F}" srcOrd="0" destOrd="0" presId="urn:microsoft.com/office/officeart/2005/8/layout/radial1"/>
    <dgm:cxn modelId="{C9DA0784-8258-7B40-9B7A-1F5BEBF55379}" type="presParOf" srcId="{6437D8A8-CB58-E44B-BB42-268838BEB2CF}" destId="{7DB2B9FB-EBF0-8344-9B56-7D0493426CF3}" srcOrd="8" destOrd="0" presId="urn:microsoft.com/office/officeart/2005/8/layout/radial1"/>
    <dgm:cxn modelId="{3E043349-A62F-784E-B94B-E883D65768E9}" type="presParOf" srcId="{6437D8A8-CB58-E44B-BB42-268838BEB2CF}" destId="{4287B300-1595-684F-861F-CFE6C517D26D}" srcOrd="9" destOrd="0" presId="urn:microsoft.com/office/officeart/2005/8/layout/radial1"/>
    <dgm:cxn modelId="{80601A85-BA6F-4A4C-847E-F05658C841F8}" type="presParOf" srcId="{4287B300-1595-684F-861F-CFE6C517D26D}" destId="{7B8F374D-A995-3C48-BE0A-5D5F39C27882}" srcOrd="0" destOrd="0" presId="urn:microsoft.com/office/officeart/2005/8/layout/radial1"/>
    <dgm:cxn modelId="{9B30C111-FA38-3542-9CA4-699531638F21}" type="presParOf" srcId="{6437D8A8-CB58-E44B-BB42-268838BEB2CF}" destId="{235CBA11-4807-FE42-BEAA-63923139E82E}" srcOrd="10" destOrd="0" presId="urn:microsoft.com/office/officeart/2005/8/layout/radial1"/>
    <dgm:cxn modelId="{924A0823-5CF6-9541-8AAA-8876C29BFF29}" type="presParOf" srcId="{6437D8A8-CB58-E44B-BB42-268838BEB2CF}" destId="{C78D064F-75D8-C143-970E-7DEA722A6026}" srcOrd="11" destOrd="0" presId="urn:microsoft.com/office/officeart/2005/8/layout/radial1"/>
    <dgm:cxn modelId="{2A5FF19B-0D07-7D47-9628-90AA1A5A466C}" type="presParOf" srcId="{C78D064F-75D8-C143-970E-7DEA722A6026}" destId="{5FAA6E60-ABC3-BD40-8A11-15EA758E2107}" srcOrd="0" destOrd="0" presId="urn:microsoft.com/office/officeart/2005/8/layout/radial1"/>
    <dgm:cxn modelId="{ADA8C886-4D43-3244-A63B-48C214C89A1D}" type="presParOf" srcId="{6437D8A8-CB58-E44B-BB42-268838BEB2CF}" destId="{B7CA14AD-3EC3-3A4C-8B8C-B8B426DE06B2}" srcOrd="12" destOrd="0" presId="urn:microsoft.com/office/officeart/2005/8/layout/radial1"/>
    <dgm:cxn modelId="{F3BC413F-4EA9-FC41-8393-A757F9972A58}" type="presParOf" srcId="{6437D8A8-CB58-E44B-BB42-268838BEB2CF}" destId="{0E04462F-93DE-7644-B5FC-CCCF05D2DB33}" srcOrd="13" destOrd="0" presId="urn:microsoft.com/office/officeart/2005/8/layout/radial1"/>
    <dgm:cxn modelId="{289EBE56-A7DE-EF4B-97DB-5A769811D844}" type="presParOf" srcId="{0E04462F-93DE-7644-B5FC-CCCF05D2DB33}" destId="{3379B5C1-9A87-A348-A20C-0B7907330DFF}" srcOrd="0" destOrd="0" presId="urn:microsoft.com/office/officeart/2005/8/layout/radial1"/>
    <dgm:cxn modelId="{7DAFBBEF-03A0-BB43-985C-AB505BBA6FDB}" type="presParOf" srcId="{6437D8A8-CB58-E44B-BB42-268838BEB2CF}" destId="{61D1F735-2D50-CF48-9BDE-96E9A9832EE7}" srcOrd="14" destOrd="0" presId="urn:microsoft.com/office/officeart/2005/8/layout/radial1"/>
    <dgm:cxn modelId="{D7D3180F-631A-094D-BA2C-8841749A4CCB}" type="presParOf" srcId="{6437D8A8-CB58-E44B-BB42-268838BEB2CF}" destId="{A5463E4A-0907-BB4D-9227-BD9B55FC2D20}" srcOrd="15" destOrd="0" presId="urn:microsoft.com/office/officeart/2005/8/layout/radial1"/>
    <dgm:cxn modelId="{0E91D596-6F8B-5141-95BF-9DD74C06E887}" type="presParOf" srcId="{A5463E4A-0907-BB4D-9227-BD9B55FC2D20}" destId="{320B09F6-B97B-CB42-9C58-0A4057D5EC42}" srcOrd="0" destOrd="0" presId="urn:microsoft.com/office/officeart/2005/8/layout/radial1"/>
    <dgm:cxn modelId="{937DACF0-CD57-7B48-A24E-71415EACE156}" type="presParOf" srcId="{6437D8A8-CB58-E44B-BB42-268838BEB2CF}" destId="{8FC7E24F-4B24-7D4F-AB7F-527346114067}" srcOrd="16" destOrd="0" presId="urn:microsoft.com/office/officeart/2005/8/layout/radial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E48EA2-1275-BF45-96B5-945F240D2200}" type="doc">
      <dgm:prSet loTypeId="urn:microsoft.com/office/officeart/2005/8/layout/radial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3FDC6ED5-9383-E843-9D7E-D4FE7E432F7B}">
      <dgm:prSet phldrT="[Text]" custT="1"/>
      <dgm:spPr>
        <a:solidFill>
          <a:srgbClr val="816AB0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GB" sz="1800" b="1" spc="-70" baseline="0" dirty="0">
              <a:latin typeface="Arial" panose="020B0604020202020204" pitchFamily="34" charset="0"/>
              <a:cs typeface="Arial" panose="020B0604020202020204" pitchFamily="34" charset="0"/>
            </a:rPr>
            <a:t>MANIPULATION OF CONTENT</a:t>
          </a:r>
        </a:p>
      </dgm:t>
    </dgm:pt>
    <dgm:pt modelId="{32269410-C52C-FA4E-9F5C-0C3FE47B3C0B}" type="parTrans" cxnId="{D09682E9-2B52-2846-BC58-A64D7D68B816}">
      <dgm:prSet/>
      <dgm:spPr/>
      <dgm:t>
        <a:bodyPr/>
        <a:lstStyle/>
        <a:p>
          <a:endParaRPr lang="en-GB"/>
        </a:p>
      </dgm:t>
    </dgm:pt>
    <dgm:pt modelId="{ED4A6C43-82BA-8146-A738-A66344FEFB58}" type="sibTrans" cxnId="{D09682E9-2B52-2846-BC58-A64D7D68B816}">
      <dgm:prSet/>
      <dgm:spPr/>
      <dgm:t>
        <a:bodyPr/>
        <a:lstStyle/>
        <a:p>
          <a:endParaRPr lang="en-GB"/>
        </a:p>
      </dgm:t>
    </dgm:pt>
    <dgm:pt modelId="{7490475B-A2A4-CE4B-BC35-9A3293E7B0DD}">
      <dgm:prSet phldrT="[Text]" custT="1"/>
      <dgm:spPr/>
      <dgm:t>
        <a:bodyPr/>
        <a:lstStyle/>
        <a:p>
          <a:pPr rtl="0"/>
          <a:endParaRPr lang="en-GB" sz="1800" b="1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747F42-0A5F-9843-B364-F64BE08AC8EA}" type="parTrans" cxnId="{1601E221-D363-554A-80DB-8A958D8D9FB4}">
      <dgm:prSet/>
      <dgm:spPr/>
      <dgm:t>
        <a:bodyPr/>
        <a:lstStyle/>
        <a:p>
          <a:endParaRPr lang="en-GB"/>
        </a:p>
      </dgm:t>
    </dgm:pt>
    <dgm:pt modelId="{5594AB2B-E83E-E94D-A229-FE228FF1E30B}" type="sibTrans" cxnId="{1601E221-D363-554A-80DB-8A958D8D9FB4}">
      <dgm:prSet/>
      <dgm:spPr/>
      <dgm:t>
        <a:bodyPr/>
        <a:lstStyle/>
        <a:p>
          <a:endParaRPr lang="en-GB"/>
        </a:p>
      </dgm:t>
    </dgm:pt>
    <dgm:pt modelId="{626707F4-50BE-DD41-B55C-FD6565613FFF}">
      <dgm:prSet phldrT="[Text]" custT="1"/>
      <dgm:spPr/>
      <dgm:t>
        <a:bodyPr/>
        <a:lstStyle/>
        <a:p>
          <a:pPr rtl="0"/>
          <a:endParaRPr lang="en-GB" sz="1800" b="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D2AC1A-B9CD-3740-A427-A525D6E3866C}" type="parTrans" cxnId="{31156BD1-624F-FD43-8BE5-43FC655DC757}">
      <dgm:prSet/>
      <dgm:spPr/>
      <dgm:t>
        <a:bodyPr/>
        <a:lstStyle/>
        <a:p>
          <a:endParaRPr lang="en-GB"/>
        </a:p>
      </dgm:t>
    </dgm:pt>
    <dgm:pt modelId="{619E912E-82BA-5F4B-BF99-73E7FCFBB1EE}" type="sibTrans" cxnId="{31156BD1-624F-FD43-8BE5-43FC655DC757}">
      <dgm:prSet/>
      <dgm:spPr/>
      <dgm:t>
        <a:bodyPr/>
        <a:lstStyle/>
        <a:p>
          <a:endParaRPr lang="en-GB"/>
        </a:p>
      </dgm:t>
    </dgm:pt>
    <dgm:pt modelId="{AA6FC161-06C0-4446-AEC1-2FE7C5D30935}">
      <dgm:prSet phldrT="[Text]" custT="1"/>
      <dgm:spPr/>
      <dgm:t>
        <a:bodyPr/>
        <a:lstStyle/>
        <a:p>
          <a:pPr rtl="0"/>
          <a:endParaRPr lang="en-GB" sz="1800" b="1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1CE2A7-B7E6-784F-A6FB-739CE6A916A4}" type="parTrans" cxnId="{25CF6927-C42E-2346-8FE7-E1534AC36794}">
      <dgm:prSet/>
      <dgm:spPr/>
      <dgm:t>
        <a:bodyPr/>
        <a:lstStyle/>
        <a:p>
          <a:endParaRPr lang="en-GB"/>
        </a:p>
      </dgm:t>
    </dgm:pt>
    <dgm:pt modelId="{60947422-78EE-7642-9736-D47EFDBB9E16}" type="sibTrans" cxnId="{25CF6927-C42E-2346-8FE7-E1534AC36794}">
      <dgm:prSet/>
      <dgm:spPr/>
      <dgm:t>
        <a:bodyPr/>
        <a:lstStyle/>
        <a:p>
          <a:endParaRPr lang="en-GB"/>
        </a:p>
      </dgm:t>
    </dgm:pt>
    <dgm:pt modelId="{B5859BBC-5655-1248-9BB4-F1F5635F1CE1}">
      <dgm:prSet phldrT="[Text]" custT="1"/>
      <dgm:spPr/>
      <dgm:t>
        <a:bodyPr/>
        <a:lstStyle/>
        <a:p>
          <a:r>
            <a:rPr lang="en-IE" sz="1800" b="1" i="0" spc="-70" baseline="0" dirty="0">
              <a:latin typeface="Arial" panose="020B0604020202020204" pitchFamily="34" charset="0"/>
              <a:cs typeface="Arial" panose="020B0604020202020204" pitchFamily="34" charset="0"/>
            </a:rPr>
            <a:t>CLICKBAIT</a:t>
          </a:r>
          <a:endParaRPr lang="en-GB" sz="18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80D24D-B0D8-A44D-87EC-71273E39AC48}" type="parTrans" cxnId="{166D618A-6F73-974A-BB0D-33D403ABBF5C}">
      <dgm:prSet/>
      <dgm:spPr/>
      <dgm:t>
        <a:bodyPr/>
        <a:lstStyle/>
        <a:p>
          <a:endParaRPr lang="en-GB"/>
        </a:p>
      </dgm:t>
    </dgm:pt>
    <dgm:pt modelId="{921C773D-535A-C24A-970D-51FD6605ED0D}" type="sibTrans" cxnId="{166D618A-6F73-974A-BB0D-33D403ABBF5C}">
      <dgm:prSet/>
      <dgm:spPr/>
      <dgm:t>
        <a:bodyPr/>
        <a:lstStyle/>
        <a:p>
          <a:endParaRPr lang="en-GB"/>
        </a:p>
      </dgm:t>
    </dgm:pt>
    <dgm:pt modelId="{E0366F7D-5A41-1946-9B07-F5AF9E19554A}">
      <dgm:prSet custT="1"/>
      <dgm:spPr/>
      <dgm:t>
        <a:bodyPr/>
        <a:lstStyle/>
        <a:p>
          <a:r>
            <a:rPr lang="en-IE" sz="1800" b="1" i="0" spc="-70" baseline="0" dirty="0">
              <a:latin typeface="Arial" panose="020B0604020202020204" pitchFamily="34" charset="0"/>
              <a:cs typeface="Arial" panose="020B0604020202020204" pitchFamily="34" charset="0"/>
            </a:rPr>
            <a:t>SATIRE AND PARODY</a:t>
          </a:r>
          <a:endParaRPr lang="en-GB" sz="18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D44B4F-C6A2-6B4E-A86C-5F252569EFC9}" type="parTrans" cxnId="{E6CD6929-FC15-CA45-997E-87CDA5123169}">
      <dgm:prSet/>
      <dgm:spPr/>
      <dgm:t>
        <a:bodyPr/>
        <a:lstStyle/>
        <a:p>
          <a:endParaRPr lang="en-GB"/>
        </a:p>
      </dgm:t>
    </dgm:pt>
    <dgm:pt modelId="{948F4CDD-5F99-BB43-AE73-B6CCC29015A3}" type="sibTrans" cxnId="{E6CD6929-FC15-CA45-997E-87CDA5123169}">
      <dgm:prSet/>
      <dgm:spPr/>
      <dgm:t>
        <a:bodyPr/>
        <a:lstStyle/>
        <a:p>
          <a:endParaRPr lang="en-GB"/>
        </a:p>
      </dgm:t>
    </dgm:pt>
    <dgm:pt modelId="{232D5043-3EC4-034F-8927-81C929FF1502}">
      <dgm:prSet custT="1"/>
      <dgm:spPr/>
      <dgm:t>
        <a:bodyPr/>
        <a:lstStyle/>
        <a:p>
          <a:r>
            <a:rPr lang="en-GB" sz="1800" b="1" spc="-70" baseline="0" dirty="0">
              <a:latin typeface="Arial" panose="020B0604020202020204" pitchFamily="34" charset="0"/>
              <a:cs typeface="Arial" panose="020B0604020202020204" pitchFamily="34" charset="0"/>
            </a:rPr>
            <a:t>DECEPTIVE EDITING</a:t>
          </a:r>
        </a:p>
      </dgm:t>
    </dgm:pt>
    <dgm:pt modelId="{27719534-222F-E34F-8DCB-4CD4E5F8BFB6}" type="parTrans" cxnId="{B52516D6-A88A-F849-814C-489E7C3C3014}">
      <dgm:prSet/>
      <dgm:spPr/>
      <dgm:t>
        <a:bodyPr/>
        <a:lstStyle/>
        <a:p>
          <a:endParaRPr lang="en-GB"/>
        </a:p>
      </dgm:t>
    </dgm:pt>
    <dgm:pt modelId="{20214976-A5F7-364D-B38E-B1858FFE2D55}" type="sibTrans" cxnId="{B52516D6-A88A-F849-814C-489E7C3C3014}">
      <dgm:prSet/>
      <dgm:spPr/>
      <dgm:t>
        <a:bodyPr/>
        <a:lstStyle/>
        <a:p>
          <a:endParaRPr lang="en-GB"/>
        </a:p>
      </dgm:t>
    </dgm:pt>
    <dgm:pt modelId="{B61E867B-17B7-374B-8339-276800540FF3}">
      <dgm:prSet custT="1"/>
      <dgm:spPr/>
      <dgm:t>
        <a:bodyPr/>
        <a:lstStyle/>
        <a:p>
          <a:r>
            <a:rPr lang="en-GB" sz="1800" b="1" spc="-70" baseline="0" dirty="0">
              <a:latin typeface="Arial" panose="020B0604020202020204" pitchFamily="34" charset="0"/>
              <a:cs typeface="Arial" panose="020B0604020202020204" pitchFamily="34" charset="0"/>
            </a:rPr>
            <a:t>DEEP FAKES</a:t>
          </a:r>
        </a:p>
      </dgm:t>
    </dgm:pt>
    <dgm:pt modelId="{D16BE9D4-F622-854C-8DB3-05477E56C698}" type="parTrans" cxnId="{F012DBB8-7099-3548-B8CE-7A6AD298BE35}">
      <dgm:prSet/>
      <dgm:spPr/>
      <dgm:t>
        <a:bodyPr/>
        <a:lstStyle/>
        <a:p>
          <a:endParaRPr lang="en-GB"/>
        </a:p>
      </dgm:t>
    </dgm:pt>
    <dgm:pt modelId="{95978936-0B42-754E-AE82-9A8688E6836F}" type="sibTrans" cxnId="{F012DBB8-7099-3548-B8CE-7A6AD298BE35}">
      <dgm:prSet/>
      <dgm:spPr/>
      <dgm:t>
        <a:bodyPr/>
        <a:lstStyle/>
        <a:p>
          <a:endParaRPr lang="en-GB"/>
        </a:p>
      </dgm:t>
    </dgm:pt>
    <dgm:pt modelId="{2E41CD1B-C9E0-7842-A217-E3C13561C8A8}">
      <dgm:prSet custT="1"/>
      <dgm:spPr/>
      <dgm:t>
        <a:bodyPr/>
        <a:lstStyle/>
        <a:p>
          <a:pPr rtl="0"/>
          <a:endParaRPr lang="en-GB" sz="1800" b="1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E26ABA-B745-954E-BABF-6AA9F98C5E73}" type="parTrans" cxnId="{F6955B98-24B1-B848-8C38-3D847F4D823F}">
      <dgm:prSet/>
      <dgm:spPr/>
      <dgm:t>
        <a:bodyPr/>
        <a:lstStyle/>
        <a:p>
          <a:endParaRPr lang="en-GB"/>
        </a:p>
      </dgm:t>
    </dgm:pt>
    <dgm:pt modelId="{F896D9F6-F8CC-3C46-8E21-D65A187E5935}" type="sibTrans" cxnId="{F6955B98-24B1-B848-8C38-3D847F4D823F}">
      <dgm:prSet/>
      <dgm:spPr/>
      <dgm:t>
        <a:bodyPr/>
        <a:lstStyle/>
        <a:p>
          <a:endParaRPr lang="en-GB"/>
        </a:p>
      </dgm:t>
    </dgm:pt>
    <dgm:pt modelId="{6437D8A8-CB58-E44B-BB42-268838BEB2CF}" type="pres">
      <dgm:prSet presAssocID="{70E48EA2-1275-BF45-96B5-945F240D220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2F6A66D-FE26-DB43-B46F-AC9580949608}" type="pres">
      <dgm:prSet presAssocID="{3FDC6ED5-9383-E843-9D7E-D4FE7E432F7B}" presName="centerShape" presStyleLbl="node0" presStyleIdx="0" presStyleCnt="1" custScaleX="176098" custScaleY="157684"/>
      <dgm:spPr/>
    </dgm:pt>
    <dgm:pt modelId="{5E706B7D-26C6-0540-9693-9477AF35FE77}" type="pres">
      <dgm:prSet presAssocID="{93747F42-0A5F-9843-B364-F64BE08AC8EA}" presName="Name9" presStyleLbl="parChTrans1D2" presStyleIdx="0" presStyleCnt="8"/>
      <dgm:spPr/>
    </dgm:pt>
    <dgm:pt modelId="{7A9C61D3-AF25-D240-A31C-580F172AA439}" type="pres">
      <dgm:prSet presAssocID="{93747F42-0A5F-9843-B364-F64BE08AC8EA}" presName="connTx" presStyleLbl="parChTrans1D2" presStyleIdx="0" presStyleCnt="8"/>
      <dgm:spPr/>
    </dgm:pt>
    <dgm:pt modelId="{943115CB-A7AD-044E-AA52-7993EA300405}" type="pres">
      <dgm:prSet presAssocID="{7490475B-A2A4-CE4B-BC35-9A3293E7B0DD}" presName="node" presStyleLbl="node1" presStyleIdx="0" presStyleCnt="8" custScaleX="160816" custScaleY="160816">
        <dgm:presLayoutVars>
          <dgm:bulletEnabled val="1"/>
        </dgm:presLayoutVars>
      </dgm:prSet>
      <dgm:spPr/>
    </dgm:pt>
    <dgm:pt modelId="{89C71C51-6F35-AC45-BD22-A5A1FB457025}" type="pres">
      <dgm:prSet presAssocID="{04D2AC1A-B9CD-3740-A427-A525D6E3866C}" presName="Name9" presStyleLbl="parChTrans1D2" presStyleIdx="1" presStyleCnt="8"/>
      <dgm:spPr/>
    </dgm:pt>
    <dgm:pt modelId="{E5D4CC6A-81B0-9948-988E-D7A69AD9D5A3}" type="pres">
      <dgm:prSet presAssocID="{04D2AC1A-B9CD-3740-A427-A525D6E3866C}" presName="connTx" presStyleLbl="parChTrans1D2" presStyleIdx="1" presStyleCnt="8"/>
      <dgm:spPr/>
    </dgm:pt>
    <dgm:pt modelId="{1E328347-0B91-6A48-B2CB-680B8F52B748}" type="pres">
      <dgm:prSet presAssocID="{626707F4-50BE-DD41-B55C-FD6565613FFF}" presName="node" presStyleLbl="node1" presStyleIdx="1" presStyleCnt="8" custScaleX="160816" custScaleY="160816">
        <dgm:presLayoutVars>
          <dgm:bulletEnabled val="1"/>
        </dgm:presLayoutVars>
      </dgm:prSet>
      <dgm:spPr/>
    </dgm:pt>
    <dgm:pt modelId="{314F0DDE-1AEF-2B49-8B76-430829BA947D}" type="pres">
      <dgm:prSet presAssocID="{731CE2A7-B7E6-784F-A6FB-739CE6A916A4}" presName="Name9" presStyleLbl="parChTrans1D2" presStyleIdx="2" presStyleCnt="8"/>
      <dgm:spPr/>
    </dgm:pt>
    <dgm:pt modelId="{1CD9E2DD-AD6E-9D4D-9DDB-D81A61F5CC71}" type="pres">
      <dgm:prSet presAssocID="{731CE2A7-B7E6-784F-A6FB-739CE6A916A4}" presName="connTx" presStyleLbl="parChTrans1D2" presStyleIdx="2" presStyleCnt="8"/>
      <dgm:spPr/>
    </dgm:pt>
    <dgm:pt modelId="{AE4A2455-A785-E040-B2B8-1E8BDBA43314}" type="pres">
      <dgm:prSet presAssocID="{AA6FC161-06C0-4446-AEC1-2FE7C5D30935}" presName="node" presStyleLbl="node1" presStyleIdx="2" presStyleCnt="8" custScaleX="160816" custScaleY="160816">
        <dgm:presLayoutVars>
          <dgm:bulletEnabled val="1"/>
        </dgm:presLayoutVars>
      </dgm:prSet>
      <dgm:spPr/>
    </dgm:pt>
    <dgm:pt modelId="{F00D89EA-97BF-DA48-85B3-4C81A5F5EF73}" type="pres">
      <dgm:prSet presAssocID="{0C80D24D-B0D8-A44D-87EC-71273E39AC48}" presName="Name9" presStyleLbl="parChTrans1D2" presStyleIdx="3" presStyleCnt="8"/>
      <dgm:spPr/>
    </dgm:pt>
    <dgm:pt modelId="{FEF7D179-808D-8F4B-85F1-6DE9A8A9DA9F}" type="pres">
      <dgm:prSet presAssocID="{0C80D24D-B0D8-A44D-87EC-71273E39AC48}" presName="connTx" presStyleLbl="parChTrans1D2" presStyleIdx="3" presStyleCnt="8"/>
      <dgm:spPr/>
    </dgm:pt>
    <dgm:pt modelId="{7DB2B9FB-EBF0-8344-9B56-7D0493426CF3}" type="pres">
      <dgm:prSet presAssocID="{B5859BBC-5655-1248-9BB4-F1F5635F1CE1}" presName="node" presStyleLbl="node1" presStyleIdx="3" presStyleCnt="8" custScaleX="160816" custScaleY="160816">
        <dgm:presLayoutVars>
          <dgm:bulletEnabled val="1"/>
        </dgm:presLayoutVars>
      </dgm:prSet>
      <dgm:spPr/>
    </dgm:pt>
    <dgm:pt modelId="{4287B300-1595-684F-861F-CFE6C517D26D}" type="pres">
      <dgm:prSet presAssocID="{68D44B4F-C6A2-6B4E-A86C-5F252569EFC9}" presName="Name9" presStyleLbl="parChTrans1D2" presStyleIdx="4" presStyleCnt="8"/>
      <dgm:spPr/>
    </dgm:pt>
    <dgm:pt modelId="{7B8F374D-A995-3C48-BE0A-5D5F39C27882}" type="pres">
      <dgm:prSet presAssocID="{68D44B4F-C6A2-6B4E-A86C-5F252569EFC9}" presName="connTx" presStyleLbl="parChTrans1D2" presStyleIdx="4" presStyleCnt="8"/>
      <dgm:spPr/>
    </dgm:pt>
    <dgm:pt modelId="{235CBA11-4807-FE42-BEAA-63923139E82E}" type="pres">
      <dgm:prSet presAssocID="{E0366F7D-5A41-1946-9B07-F5AF9E19554A}" presName="node" presStyleLbl="node1" presStyleIdx="4" presStyleCnt="8" custScaleX="160816" custScaleY="160816">
        <dgm:presLayoutVars>
          <dgm:bulletEnabled val="1"/>
        </dgm:presLayoutVars>
      </dgm:prSet>
      <dgm:spPr/>
    </dgm:pt>
    <dgm:pt modelId="{C78D064F-75D8-C143-970E-7DEA722A6026}" type="pres">
      <dgm:prSet presAssocID="{27719534-222F-E34F-8DCB-4CD4E5F8BFB6}" presName="Name9" presStyleLbl="parChTrans1D2" presStyleIdx="5" presStyleCnt="8"/>
      <dgm:spPr/>
    </dgm:pt>
    <dgm:pt modelId="{5FAA6E60-ABC3-BD40-8A11-15EA758E2107}" type="pres">
      <dgm:prSet presAssocID="{27719534-222F-E34F-8DCB-4CD4E5F8BFB6}" presName="connTx" presStyleLbl="parChTrans1D2" presStyleIdx="5" presStyleCnt="8"/>
      <dgm:spPr/>
    </dgm:pt>
    <dgm:pt modelId="{B7CA14AD-3EC3-3A4C-8B8C-B8B426DE06B2}" type="pres">
      <dgm:prSet presAssocID="{232D5043-3EC4-034F-8927-81C929FF1502}" presName="node" presStyleLbl="node1" presStyleIdx="5" presStyleCnt="8" custScaleX="160816" custScaleY="160816">
        <dgm:presLayoutVars>
          <dgm:bulletEnabled val="1"/>
        </dgm:presLayoutVars>
      </dgm:prSet>
      <dgm:spPr/>
    </dgm:pt>
    <dgm:pt modelId="{0E04462F-93DE-7644-B5FC-CCCF05D2DB33}" type="pres">
      <dgm:prSet presAssocID="{D16BE9D4-F622-854C-8DB3-05477E56C698}" presName="Name9" presStyleLbl="parChTrans1D2" presStyleIdx="6" presStyleCnt="8"/>
      <dgm:spPr/>
    </dgm:pt>
    <dgm:pt modelId="{3379B5C1-9A87-A348-A20C-0B7907330DFF}" type="pres">
      <dgm:prSet presAssocID="{D16BE9D4-F622-854C-8DB3-05477E56C698}" presName="connTx" presStyleLbl="parChTrans1D2" presStyleIdx="6" presStyleCnt="8"/>
      <dgm:spPr/>
    </dgm:pt>
    <dgm:pt modelId="{61D1F735-2D50-CF48-9BDE-96E9A9832EE7}" type="pres">
      <dgm:prSet presAssocID="{B61E867B-17B7-374B-8339-276800540FF3}" presName="node" presStyleLbl="node1" presStyleIdx="6" presStyleCnt="8" custScaleX="160816" custScaleY="160816">
        <dgm:presLayoutVars>
          <dgm:bulletEnabled val="1"/>
        </dgm:presLayoutVars>
      </dgm:prSet>
      <dgm:spPr/>
    </dgm:pt>
    <dgm:pt modelId="{A5463E4A-0907-BB4D-9227-BD9B55FC2D20}" type="pres">
      <dgm:prSet presAssocID="{52E26ABA-B745-954E-BABF-6AA9F98C5E73}" presName="Name9" presStyleLbl="parChTrans1D2" presStyleIdx="7" presStyleCnt="8"/>
      <dgm:spPr/>
    </dgm:pt>
    <dgm:pt modelId="{320B09F6-B97B-CB42-9C58-0A4057D5EC42}" type="pres">
      <dgm:prSet presAssocID="{52E26ABA-B745-954E-BABF-6AA9F98C5E73}" presName="connTx" presStyleLbl="parChTrans1D2" presStyleIdx="7" presStyleCnt="8"/>
      <dgm:spPr/>
    </dgm:pt>
    <dgm:pt modelId="{8FC7E24F-4B24-7D4F-AB7F-527346114067}" type="pres">
      <dgm:prSet presAssocID="{2E41CD1B-C9E0-7842-A217-E3C13561C8A8}" presName="node" presStyleLbl="node1" presStyleIdx="7" presStyleCnt="8" custScaleX="160816" custScaleY="160816">
        <dgm:presLayoutVars>
          <dgm:bulletEnabled val="1"/>
        </dgm:presLayoutVars>
      </dgm:prSet>
      <dgm:spPr/>
    </dgm:pt>
  </dgm:ptLst>
  <dgm:cxnLst>
    <dgm:cxn modelId="{1D04C608-80F0-514C-A081-E7FFB02BBFD2}" type="presOf" srcId="{3FDC6ED5-9383-E843-9D7E-D4FE7E432F7B}" destId="{62F6A66D-FE26-DB43-B46F-AC9580949608}" srcOrd="0" destOrd="0" presId="urn:microsoft.com/office/officeart/2005/8/layout/radial1"/>
    <dgm:cxn modelId="{4E856017-F206-3C4B-9E7D-22F77863C17F}" type="presOf" srcId="{B61E867B-17B7-374B-8339-276800540FF3}" destId="{61D1F735-2D50-CF48-9BDE-96E9A9832EE7}" srcOrd="0" destOrd="0" presId="urn:microsoft.com/office/officeart/2005/8/layout/radial1"/>
    <dgm:cxn modelId="{1601E221-D363-554A-80DB-8A958D8D9FB4}" srcId="{3FDC6ED5-9383-E843-9D7E-D4FE7E432F7B}" destId="{7490475B-A2A4-CE4B-BC35-9A3293E7B0DD}" srcOrd="0" destOrd="0" parTransId="{93747F42-0A5F-9843-B364-F64BE08AC8EA}" sibTransId="{5594AB2B-E83E-E94D-A229-FE228FF1E30B}"/>
    <dgm:cxn modelId="{25CF6927-C42E-2346-8FE7-E1534AC36794}" srcId="{3FDC6ED5-9383-E843-9D7E-D4FE7E432F7B}" destId="{AA6FC161-06C0-4446-AEC1-2FE7C5D30935}" srcOrd="2" destOrd="0" parTransId="{731CE2A7-B7E6-784F-A6FB-739CE6A916A4}" sibTransId="{60947422-78EE-7642-9736-D47EFDBB9E16}"/>
    <dgm:cxn modelId="{EEB00A28-16A5-2546-B44C-236CEF029E5B}" type="presOf" srcId="{731CE2A7-B7E6-784F-A6FB-739CE6A916A4}" destId="{314F0DDE-1AEF-2B49-8B76-430829BA947D}" srcOrd="0" destOrd="0" presId="urn:microsoft.com/office/officeart/2005/8/layout/radial1"/>
    <dgm:cxn modelId="{E6CD6929-FC15-CA45-997E-87CDA5123169}" srcId="{3FDC6ED5-9383-E843-9D7E-D4FE7E432F7B}" destId="{E0366F7D-5A41-1946-9B07-F5AF9E19554A}" srcOrd="4" destOrd="0" parTransId="{68D44B4F-C6A2-6B4E-A86C-5F252569EFC9}" sibTransId="{948F4CDD-5F99-BB43-AE73-B6CCC29015A3}"/>
    <dgm:cxn modelId="{C3C0772D-E997-0648-81F5-5497CE4008B2}" type="presOf" srcId="{B5859BBC-5655-1248-9BB4-F1F5635F1CE1}" destId="{7DB2B9FB-EBF0-8344-9B56-7D0493426CF3}" srcOrd="0" destOrd="0" presId="urn:microsoft.com/office/officeart/2005/8/layout/radial1"/>
    <dgm:cxn modelId="{52EBB03A-CA1F-5344-8509-5357D2A71A49}" type="presOf" srcId="{93747F42-0A5F-9843-B364-F64BE08AC8EA}" destId="{7A9C61D3-AF25-D240-A31C-580F172AA439}" srcOrd="1" destOrd="0" presId="urn:microsoft.com/office/officeart/2005/8/layout/radial1"/>
    <dgm:cxn modelId="{8477C43B-4C8D-6342-951C-1594C48D31BF}" type="presOf" srcId="{232D5043-3EC4-034F-8927-81C929FF1502}" destId="{B7CA14AD-3EC3-3A4C-8B8C-B8B426DE06B2}" srcOrd="0" destOrd="0" presId="urn:microsoft.com/office/officeart/2005/8/layout/radial1"/>
    <dgm:cxn modelId="{40DE584C-F150-904E-9B2F-875CFF57CD37}" type="presOf" srcId="{04D2AC1A-B9CD-3740-A427-A525D6E3866C}" destId="{E5D4CC6A-81B0-9948-988E-D7A69AD9D5A3}" srcOrd="1" destOrd="0" presId="urn:microsoft.com/office/officeart/2005/8/layout/radial1"/>
    <dgm:cxn modelId="{F8F6F04D-E948-7249-9710-E6031A10543E}" type="presOf" srcId="{E0366F7D-5A41-1946-9B07-F5AF9E19554A}" destId="{235CBA11-4807-FE42-BEAA-63923139E82E}" srcOrd="0" destOrd="0" presId="urn:microsoft.com/office/officeart/2005/8/layout/radial1"/>
    <dgm:cxn modelId="{83EE7E6B-64FF-4C42-A239-8882E0C9DD77}" type="presOf" srcId="{2E41CD1B-C9E0-7842-A217-E3C13561C8A8}" destId="{8FC7E24F-4B24-7D4F-AB7F-527346114067}" srcOrd="0" destOrd="0" presId="urn:microsoft.com/office/officeart/2005/8/layout/radial1"/>
    <dgm:cxn modelId="{86AB496D-31D5-904A-A942-85CE600F8975}" type="presOf" srcId="{68D44B4F-C6A2-6B4E-A86C-5F252569EFC9}" destId="{7B8F374D-A995-3C48-BE0A-5D5F39C27882}" srcOrd="1" destOrd="0" presId="urn:microsoft.com/office/officeart/2005/8/layout/radial1"/>
    <dgm:cxn modelId="{FC26A76E-053C-5545-94E7-01C9F594949C}" type="presOf" srcId="{70E48EA2-1275-BF45-96B5-945F240D2200}" destId="{6437D8A8-CB58-E44B-BB42-268838BEB2CF}" srcOrd="0" destOrd="0" presId="urn:microsoft.com/office/officeart/2005/8/layout/radial1"/>
    <dgm:cxn modelId="{FCC9AD7B-9DDA-2547-8E8C-DF9E46734D20}" type="presOf" srcId="{D16BE9D4-F622-854C-8DB3-05477E56C698}" destId="{3379B5C1-9A87-A348-A20C-0B7907330DFF}" srcOrd="1" destOrd="0" presId="urn:microsoft.com/office/officeart/2005/8/layout/radial1"/>
    <dgm:cxn modelId="{080A1A80-2295-904B-A3D4-E66DA657E959}" type="presOf" srcId="{626707F4-50BE-DD41-B55C-FD6565613FFF}" destId="{1E328347-0B91-6A48-B2CB-680B8F52B748}" srcOrd="0" destOrd="0" presId="urn:microsoft.com/office/officeart/2005/8/layout/radial1"/>
    <dgm:cxn modelId="{F9A98C82-6F55-D847-9310-8D09D91AE39C}" type="presOf" srcId="{52E26ABA-B745-954E-BABF-6AA9F98C5E73}" destId="{320B09F6-B97B-CB42-9C58-0A4057D5EC42}" srcOrd="1" destOrd="0" presId="urn:microsoft.com/office/officeart/2005/8/layout/radial1"/>
    <dgm:cxn modelId="{D1DC4D8A-72D9-D74A-A0B5-E76CAD729413}" type="presOf" srcId="{0C80D24D-B0D8-A44D-87EC-71273E39AC48}" destId="{F00D89EA-97BF-DA48-85B3-4C81A5F5EF73}" srcOrd="0" destOrd="0" presId="urn:microsoft.com/office/officeart/2005/8/layout/radial1"/>
    <dgm:cxn modelId="{166D618A-6F73-974A-BB0D-33D403ABBF5C}" srcId="{3FDC6ED5-9383-E843-9D7E-D4FE7E432F7B}" destId="{B5859BBC-5655-1248-9BB4-F1F5635F1CE1}" srcOrd="3" destOrd="0" parTransId="{0C80D24D-B0D8-A44D-87EC-71273E39AC48}" sibTransId="{921C773D-535A-C24A-970D-51FD6605ED0D}"/>
    <dgm:cxn modelId="{125ED18D-1708-B748-B025-ABAC28EA19DB}" type="presOf" srcId="{93747F42-0A5F-9843-B364-F64BE08AC8EA}" destId="{5E706B7D-26C6-0540-9693-9477AF35FE77}" srcOrd="0" destOrd="0" presId="urn:microsoft.com/office/officeart/2005/8/layout/radial1"/>
    <dgm:cxn modelId="{849F468F-867D-BD48-83AC-7B42D9F3AE44}" type="presOf" srcId="{52E26ABA-B745-954E-BABF-6AA9F98C5E73}" destId="{A5463E4A-0907-BB4D-9227-BD9B55FC2D20}" srcOrd="0" destOrd="0" presId="urn:microsoft.com/office/officeart/2005/8/layout/radial1"/>
    <dgm:cxn modelId="{F6955B98-24B1-B848-8C38-3D847F4D823F}" srcId="{3FDC6ED5-9383-E843-9D7E-D4FE7E432F7B}" destId="{2E41CD1B-C9E0-7842-A217-E3C13561C8A8}" srcOrd="7" destOrd="0" parTransId="{52E26ABA-B745-954E-BABF-6AA9F98C5E73}" sibTransId="{F896D9F6-F8CC-3C46-8E21-D65A187E5935}"/>
    <dgm:cxn modelId="{5038B19A-1A71-9C49-B622-16089A21AA7E}" type="presOf" srcId="{7490475B-A2A4-CE4B-BC35-9A3293E7B0DD}" destId="{943115CB-A7AD-044E-AA52-7993EA300405}" srcOrd="0" destOrd="0" presId="urn:microsoft.com/office/officeart/2005/8/layout/radial1"/>
    <dgm:cxn modelId="{98CC0E9E-8E75-6742-9314-7C3EBFAB9218}" type="presOf" srcId="{68D44B4F-C6A2-6B4E-A86C-5F252569EFC9}" destId="{4287B300-1595-684F-861F-CFE6C517D26D}" srcOrd="0" destOrd="0" presId="urn:microsoft.com/office/officeart/2005/8/layout/radial1"/>
    <dgm:cxn modelId="{2E716FA6-E1BB-9445-8312-F6C7FD672E98}" type="presOf" srcId="{731CE2A7-B7E6-784F-A6FB-739CE6A916A4}" destId="{1CD9E2DD-AD6E-9D4D-9DDB-D81A61F5CC71}" srcOrd="1" destOrd="0" presId="urn:microsoft.com/office/officeart/2005/8/layout/radial1"/>
    <dgm:cxn modelId="{8AE417B4-3CC7-1F41-B1B1-42CA4F2C26A5}" type="presOf" srcId="{0C80D24D-B0D8-A44D-87EC-71273E39AC48}" destId="{FEF7D179-808D-8F4B-85F1-6DE9A8A9DA9F}" srcOrd="1" destOrd="0" presId="urn:microsoft.com/office/officeart/2005/8/layout/radial1"/>
    <dgm:cxn modelId="{72ABD1B8-547E-DB45-B9BF-DB9084EFD721}" type="presOf" srcId="{AA6FC161-06C0-4446-AEC1-2FE7C5D30935}" destId="{AE4A2455-A785-E040-B2B8-1E8BDBA43314}" srcOrd="0" destOrd="0" presId="urn:microsoft.com/office/officeart/2005/8/layout/radial1"/>
    <dgm:cxn modelId="{F012DBB8-7099-3548-B8CE-7A6AD298BE35}" srcId="{3FDC6ED5-9383-E843-9D7E-D4FE7E432F7B}" destId="{B61E867B-17B7-374B-8339-276800540FF3}" srcOrd="6" destOrd="0" parTransId="{D16BE9D4-F622-854C-8DB3-05477E56C698}" sibTransId="{95978936-0B42-754E-AE82-9A8688E6836F}"/>
    <dgm:cxn modelId="{0CA674BA-2482-A947-A6C3-5C39E544950E}" type="presOf" srcId="{27719534-222F-E34F-8DCB-4CD4E5F8BFB6}" destId="{C78D064F-75D8-C143-970E-7DEA722A6026}" srcOrd="0" destOrd="0" presId="urn:microsoft.com/office/officeart/2005/8/layout/radial1"/>
    <dgm:cxn modelId="{31156BD1-624F-FD43-8BE5-43FC655DC757}" srcId="{3FDC6ED5-9383-E843-9D7E-D4FE7E432F7B}" destId="{626707F4-50BE-DD41-B55C-FD6565613FFF}" srcOrd="1" destOrd="0" parTransId="{04D2AC1A-B9CD-3740-A427-A525D6E3866C}" sibTransId="{619E912E-82BA-5F4B-BF99-73E7FCFBB1EE}"/>
    <dgm:cxn modelId="{76EFA1D5-B142-D241-A37B-C580881EF886}" type="presOf" srcId="{D16BE9D4-F622-854C-8DB3-05477E56C698}" destId="{0E04462F-93DE-7644-B5FC-CCCF05D2DB33}" srcOrd="0" destOrd="0" presId="urn:microsoft.com/office/officeart/2005/8/layout/radial1"/>
    <dgm:cxn modelId="{B52516D6-A88A-F849-814C-489E7C3C3014}" srcId="{3FDC6ED5-9383-E843-9D7E-D4FE7E432F7B}" destId="{232D5043-3EC4-034F-8927-81C929FF1502}" srcOrd="5" destOrd="0" parTransId="{27719534-222F-E34F-8DCB-4CD4E5F8BFB6}" sibTransId="{20214976-A5F7-364D-B38E-B1858FFE2D55}"/>
    <dgm:cxn modelId="{35B850D6-DB62-7049-BA0E-0097EF198805}" type="presOf" srcId="{04D2AC1A-B9CD-3740-A427-A525D6E3866C}" destId="{89C71C51-6F35-AC45-BD22-A5A1FB457025}" srcOrd="0" destOrd="0" presId="urn:microsoft.com/office/officeart/2005/8/layout/radial1"/>
    <dgm:cxn modelId="{D09682E9-2B52-2846-BC58-A64D7D68B816}" srcId="{70E48EA2-1275-BF45-96B5-945F240D2200}" destId="{3FDC6ED5-9383-E843-9D7E-D4FE7E432F7B}" srcOrd="0" destOrd="0" parTransId="{32269410-C52C-FA4E-9F5C-0C3FE47B3C0B}" sibTransId="{ED4A6C43-82BA-8146-A738-A66344FEFB58}"/>
    <dgm:cxn modelId="{4AA4D1F1-E559-8345-B224-BCD53EC0D079}" type="presOf" srcId="{27719534-222F-E34F-8DCB-4CD4E5F8BFB6}" destId="{5FAA6E60-ABC3-BD40-8A11-15EA758E2107}" srcOrd="1" destOrd="0" presId="urn:microsoft.com/office/officeart/2005/8/layout/radial1"/>
    <dgm:cxn modelId="{756B8208-4CCE-0441-AAED-6BCE679BAD17}" type="presParOf" srcId="{6437D8A8-CB58-E44B-BB42-268838BEB2CF}" destId="{62F6A66D-FE26-DB43-B46F-AC9580949608}" srcOrd="0" destOrd="0" presId="urn:microsoft.com/office/officeart/2005/8/layout/radial1"/>
    <dgm:cxn modelId="{54973350-A5D8-1642-B2D0-176FD0661908}" type="presParOf" srcId="{6437D8A8-CB58-E44B-BB42-268838BEB2CF}" destId="{5E706B7D-26C6-0540-9693-9477AF35FE77}" srcOrd="1" destOrd="0" presId="urn:microsoft.com/office/officeart/2005/8/layout/radial1"/>
    <dgm:cxn modelId="{460AB2D1-BAE5-D24B-A421-57F5C69B37BE}" type="presParOf" srcId="{5E706B7D-26C6-0540-9693-9477AF35FE77}" destId="{7A9C61D3-AF25-D240-A31C-580F172AA439}" srcOrd="0" destOrd="0" presId="urn:microsoft.com/office/officeart/2005/8/layout/radial1"/>
    <dgm:cxn modelId="{1C2479B5-6095-FB43-A416-75E237B7368B}" type="presParOf" srcId="{6437D8A8-CB58-E44B-BB42-268838BEB2CF}" destId="{943115CB-A7AD-044E-AA52-7993EA300405}" srcOrd="2" destOrd="0" presId="urn:microsoft.com/office/officeart/2005/8/layout/radial1"/>
    <dgm:cxn modelId="{46192A42-70CC-A548-9C10-99D0A45D4325}" type="presParOf" srcId="{6437D8A8-CB58-E44B-BB42-268838BEB2CF}" destId="{89C71C51-6F35-AC45-BD22-A5A1FB457025}" srcOrd="3" destOrd="0" presId="urn:microsoft.com/office/officeart/2005/8/layout/radial1"/>
    <dgm:cxn modelId="{5AC4A65F-C852-6B43-BCD1-4AB565A28D3A}" type="presParOf" srcId="{89C71C51-6F35-AC45-BD22-A5A1FB457025}" destId="{E5D4CC6A-81B0-9948-988E-D7A69AD9D5A3}" srcOrd="0" destOrd="0" presId="urn:microsoft.com/office/officeart/2005/8/layout/radial1"/>
    <dgm:cxn modelId="{35E0D3B1-5E89-F843-A2AD-BAA6C47FDD5A}" type="presParOf" srcId="{6437D8A8-CB58-E44B-BB42-268838BEB2CF}" destId="{1E328347-0B91-6A48-B2CB-680B8F52B748}" srcOrd="4" destOrd="0" presId="urn:microsoft.com/office/officeart/2005/8/layout/radial1"/>
    <dgm:cxn modelId="{4B065E53-DBAE-4D4F-B25D-2E4B21FFC407}" type="presParOf" srcId="{6437D8A8-CB58-E44B-BB42-268838BEB2CF}" destId="{314F0DDE-1AEF-2B49-8B76-430829BA947D}" srcOrd="5" destOrd="0" presId="urn:microsoft.com/office/officeart/2005/8/layout/radial1"/>
    <dgm:cxn modelId="{75970900-660B-D142-B2D5-C1603C5103E1}" type="presParOf" srcId="{314F0DDE-1AEF-2B49-8B76-430829BA947D}" destId="{1CD9E2DD-AD6E-9D4D-9DDB-D81A61F5CC71}" srcOrd="0" destOrd="0" presId="urn:microsoft.com/office/officeart/2005/8/layout/radial1"/>
    <dgm:cxn modelId="{A878FFCD-8672-024D-AA78-59E8A717E0B6}" type="presParOf" srcId="{6437D8A8-CB58-E44B-BB42-268838BEB2CF}" destId="{AE4A2455-A785-E040-B2B8-1E8BDBA43314}" srcOrd="6" destOrd="0" presId="urn:microsoft.com/office/officeart/2005/8/layout/radial1"/>
    <dgm:cxn modelId="{AFCC1A4F-6459-CF44-8A5A-32EA1457FD33}" type="presParOf" srcId="{6437D8A8-CB58-E44B-BB42-268838BEB2CF}" destId="{F00D89EA-97BF-DA48-85B3-4C81A5F5EF73}" srcOrd="7" destOrd="0" presId="urn:microsoft.com/office/officeart/2005/8/layout/radial1"/>
    <dgm:cxn modelId="{662F20E9-9228-8841-9F8A-47DEC8794307}" type="presParOf" srcId="{F00D89EA-97BF-DA48-85B3-4C81A5F5EF73}" destId="{FEF7D179-808D-8F4B-85F1-6DE9A8A9DA9F}" srcOrd="0" destOrd="0" presId="urn:microsoft.com/office/officeart/2005/8/layout/radial1"/>
    <dgm:cxn modelId="{C9DA0784-8258-7B40-9B7A-1F5BEBF55379}" type="presParOf" srcId="{6437D8A8-CB58-E44B-BB42-268838BEB2CF}" destId="{7DB2B9FB-EBF0-8344-9B56-7D0493426CF3}" srcOrd="8" destOrd="0" presId="urn:microsoft.com/office/officeart/2005/8/layout/radial1"/>
    <dgm:cxn modelId="{3E043349-A62F-784E-B94B-E883D65768E9}" type="presParOf" srcId="{6437D8A8-CB58-E44B-BB42-268838BEB2CF}" destId="{4287B300-1595-684F-861F-CFE6C517D26D}" srcOrd="9" destOrd="0" presId="urn:microsoft.com/office/officeart/2005/8/layout/radial1"/>
    <dgm:cxn modelId="{80601A85-BA6F-4A4C-847E-F05658C841F8}" type="presParOf" srcId="{4287B300-1595-684F-861F-CFE6C517D26D}" destId="{7B8F374D-A995-3C48-BE0A-5D5F39C27882}" srcOrd="0" destOrd="0" presId="urn:microsoft.com/office/officeart/2005/8/layout/radial1"/>
    <dgm:cxn modelId="{9B30C111-FA38-3542-9CA4-699531638F21}" type="presParOf" srcId="{6437D8A8-CB58-E44B-BB42-268838BEB2CF}" destId="{235CBA11-4807-FE42-BEAA-63923139E82E}" srcOrd="10" destOrd="0" presId="urn:microsoft.com/office/officeart/2005/8/layout/radial1"/>
    <dgm:cxn modelId="{924A0823-5CF6-9541-8AAA-8876C29BFF29}" type="presParOf" srcId="{6437D8A8-CB58-E44B-BB42-268838BEB2CF}" destId="{C78D064F-75D8-C143-970E-7DEA722A6026}" srcOrd="11" destOrd="0" presId="urn:microsoft.com/office/officeart/2005/8/layout/radial1"/>
    <dgm:cxn modelId="{2A5FF19B-0D07-7D47-9628-90AA1A5A466C}" type="presParOf" srcId="{C78D064F-75D8-C143-970E-7DEA722A6026}" destId="{5FAA6E60-ABC3-BD40-8A11-15EA758E2107}" srcOrd="0" destOrd="0" presId="urn:microsoft.com/office/officeart/2005/8/layout/radial1"/>
    <dgm:cxn modelId="{ADA8C886-4D43-3244-A63B-48C214C89A1D}" type="presParOf" srcId="{6437D8A8-CB58-E44B-BB42-268838BEB2CF}" destId="{B7CA14AD-3EC3-3A4C-8B8C-B8B426DE06B2}" srcOrd="12" destOrd="0" presId="urn:microsoft.com/office/officeart/2005/8/layout/radial1"/>
    <dgm:cxn modelId="{F3BC413F-4EA9-FC41-8393-A757F9972A58}" type="presParOf" srcId="{6437D8A8-CB58-E44B-BB42-268838BEB2CF}" destId="{0E04462F-93DE-7644-B5FC-CCCF05D2DB33}" srcOrd="13" destOrd="0" presId="urn:microsoft.com/office/officeart/2005/8/layout/radial1"/>
    <dgm:cxn modelId="{289EBE56-A7DE-EF4B-97DB-5A769811D844}" type="presParOf" srcId="{0E04462F-93DE-7644-B5FC-CCCF05D2DB33}" destId="{3379B5C1-9A87-A348-A20C-0B7907330DFF}" srcOrd="0" destOrd="0" presId="urn:microsoft.com/office/officeart/2005/8/layout/radial1"/>
    <dgm:cxn modelId="{7DAFBBEF-03A0-BB43-985C-AB505BBA6FDB}" type="presParOf" srcId="{6437D8A8-CB58-E44B-BB42-268838BEB2CF}" destId="{61D1F735-2D50-CF48-9BDE-96E9A9832EE7}" srcOrd="14" destOrd="0" presId="urn:microsoft.com/office/officeart/2005/8/layout/radial1"/>
    <dgm:cxn modelId="{D7D3180F-631A-094D-BA2C-8841749A4CCB}" type="presParOf" srcId="{6437D8A8-CB58-E44B-BB42-268838BEB2CF}" destId="{A5463E4A-0907-BB4D-9227-BD9B55FC2D20}" srcOrd="15" destOrd="0" presId="urn:microsoft.com/office/officeart/2005/8/layout/radial1"/>
    <dgm:cxn modelId="{0E91D596-6F8B-5141-95BF-9DD74C06E887}" type="presParOf" srcId="{A5463E4A-0907-BB4D-9227-BD9B55FC2D20}" destId="{320B09F6-B97B-CB42-9C58-0A4057D5EC42}" srcOrd="0" destOrd="0" presId="urn:microsoft.com/office/officeart/2005/8/layout/radial1"/>
    <dgm:cxn modelId="{937DACF0-CD57-7B48-A24E-71415EACE156}" type="presParOf" srcId="{6437D8A8-CB58-E44B-BB42-268838BEB2CF}" destId="{8FC7E24F-4B24-7D4F-AB7F-527346114067}" srcOrd="16" destOrd="0" presId="urn:microsoft.com/office/officeart/2005/8/layout/radial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E48EA2-1275-BF45-96B5-945F240D2200}" type="doc">
      <dgm:prSet loTypeId="urn:microsoft.com/office/officeart/2005/8/layout/radial1" loCatId="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3FDC6ED5-9383-E843-9D7E-D4FE7E432F7B}">
      <dgm:prSet phldrT="[Text]" custT="1"/>
      <dgm:spPr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en-GB" sz="1700" b="1" spc="-70" baseline="0" dirty="0">
              <a:latin typeface="Arial" panose="020B0604020202020204" pitchFamily="34" charset="0"/>
              <a:cs typeface="Arial" panose="020B0604020202020204" pitchFamily="34" charset="0"/>
            </a:rPr>
            <a:t>MANIPULATION OF CONTENT</a:t>
          </a:r>
        </a:p>
      </dgm:t>
    </dgm:pt>
    <dgm:pt modelId="{32269410-C52C-FA4E-9F5C-0C3FE47B3C0B}" type="parTrans" cxnId="{D09682E9-2B52-2846-BC58-A64D7D68B816}">
      <dgm:prSet/>
      <dgm:spPr/>
      <dgm:t>
        <a:bodyPr/>
        <a:lstStyle/>
        <a:p>
          <a:endParaRPr lang="en-GB"/>
        </a:p>
      </dgm:t>
    </dgm:pt>
    <dgm:pt modelId="{ED4A6C43-82BA-8146-A738-A66344FEFB58}" type="sibTrans" cxnId="{D09682E9-2B52-2846-BC58-A64D7D68B816}">
      <dgm:prSet/>
      <dgm:spPr/>
      <dgm:t>
        <a:bodyPr/>
        <a:lstStyle/>
        <a:p>
          <a:endParaRPr lang="en-GB"/>
        </a:p>
      </dgm:t>
    </dgm:pt>
    <dgm:pt modelId="{7490475B-A2A4-CE4B-BC35-9A3293E7B0DD}">
      <dgm:prSet phldrT="[Text]" custT="1"/>
      <dgm:spPr>
        <a:ln>
          <a:noFill/>
        </a:ln>
      </dgm:spPr>
      <dgm:t>
        <a:bodyPr/>
        <a:lstStyle/>
        <a:p>
          <a:pPr rtl="0"/>
          <a:endParaRPr lang="en-GB" sz="1700" b="1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747F42-0A5F-9843-B364-F64BE08AC8EA}" type="parTrans" cxnId="{1601E221-D363-554A-80DB-8A958D8D9FB4}">
      <dgm:prSet/>
      <dgm:spPr/>
      <dgm:t>
        <a:bodyPr/>
        <a:lstStyle/>
        <a:p>
          <a:endParaRPr lang="en-GB"/>
        </a:p>
      </dgm:t>
    </dgm:pt>
    <dgm:pt modelId="{5594AB2B-E83E-E94D-A229-FE228FF1E30B}" type="sibTrans" cxnId="{1601E221-D363-554A-80DB-8A958D8D9FB4}">
      <dgm:prSet/>
      <dgm:spPr/>
      <dgm:t>
        <a:bodyPr/>
        <a:lstStyle/>
        <a:p>
          <a:endParaRPr lang="en-GB"/>
        </a:p>
      </dgm:t>
    </dgm:pt>
    <dgm:pt modelId="{626707F4-50BE-DD41-B55C-FD6565613FFF}">
      <dgm:prSet phldrT="[Text]" custT="1"/>
      <dgm:spPr>
        <a:ln>
          <a:noFill/>
        </a:ln>
      </dgm:spPr>
      <dgm:t>
        <a:bodyPr/>
        <a:lstStyle/>
        <a:p>
          <a:pPr rtl="0"/>
          <a:endParaRPr lang="en-GB" sz="1700" b="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D2AC1A-B9CD-3740-A427-A525D6E3866C}" type="parTrans" cxnId="{31156BD1-624F-FD43-8BE5-43FC655DC757}">
      <dgm:prSet/>
      <dgm:spPr/>
      <dgm:t>
        <a:bodyPr/>
        <a:lstStyle/>
        <a:p>
          <a:endParaRPr lang="en-GB"/>
        </a:p>
      </dgm:t>
    </dgm:pt>
    <dgm:pt modelId="{619E912E-82BA-5F4B-BF99-73E7FCFBB1EE}" type="sibTrans" cxnId="{31156BD1-624F-FD43-8BE5-43FC655DC757}">
      <dgm:prSet/>
      <dgm:spPr/>
      <dgm:t>
        <a:bodyPr/>
        <a:lstStyle/>
        <a:p>
          <a:endParaRPr lang="en-GB"/>
        </a:p>
      </dgm:t>
    </dgm:pt>
    <dgm:pt modelId="{AA6FC161-06C0-4446-AEC1-2FE7C5D30935}">
      <dgm:prSet phldrT="[Text]" custT="1"/>
      <dgm:spPr>
        <a:ln>
          <a:noFill/>
        </a:ln>
      </dgm:spPr>
      <dgm:t>
        <a:bodyPr/>
        <a:lstStyle/>
        <a:p>
          <a:r>
            <a:rPr lang="en-GB" sz="1700" b="1" spc="-70" baseline="0" dirty="0">
              <a:latin typeface="Arial" panose="020B0604020202020204" pitchFamily="34" charset="0"/>
              <a:cs typeface="Arial" panose="020B0604020202020204" pitchFamily="34" charset="0"/>
            </a:rPr>
            <a:t>FALSE/WRONG CONTEXT</a:t>
          </a:r>
        </a:p>
      </dgm:t>
    </dgm:pt>
    <dgm:pt modelId="{731CE2A7-B7E6-784F-A6FB-739CE6A916A4}" type="parTrans" cxnId="{25CF6927-C42E-2346-8FE7-E1534AC36794}">
      <dgm:prSet/>
      <dgm:spPr/>
      <dgm:t>
        <a:bodyPr/>
        <a:lstStyle/>
        <a:p>
          <a:endParaRPr lang="en-GB"/>
        </a:p>
      </dgm:t>
    </dgm:pt>
    <dgm:pt modelId="{60947422-78EE-7642-9736-D47EFDBB9E16}" type="sibTrans" cxnId="{25CF6927-C42E-2346-8FE7-E1534AC36794}">
      <dgm:prSet/>
      <dgm:spPr/>
      <dgm:t>
        <a:bodyPr/>
        <a:lstStyle/>
        <a:p>
          <a:endParaRPr lang="en-GB"/>
        </a:p>
      </dgm:t>
    </dgm:pt>
    <dgm:pt modelId="{B5859BBC-5655-1248-9BB4-F1F5635F1CE1}">
      <dgm:prSet phldrT="[Text]" custT="1"/>
      <dgm:spPr>
        <a:ln>
          <a:noFill/>
        </a:ln>
      </dgm:spPr>
      <dgm:t>
        <a:bodyPr/>
        <a:lstStyle/>
        <a:p>
          <a:r>
            <a:rPr lang="en-IE" sz="1700" b="1" i="0" spc="-70" baseline="0" dirty="0">
              <a:latin typeface="Arial" panose="020B0604020202020204" pitchFamily="34" charset="0"/>
              <a:cs typeface="Arial" panose="020B0604020202020204" pitchFamily="34" charset="0"/>
            </a:rPr>
            <a:t>CLICKBAIT</a:t>
          </a:r>
          <a:endParaRPr lang="en-GB" sz="17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80D24D-B0D8-A44D-87EC-71273E39AC48}" type="parTrans" cxnId="{166D618A-6F73-974A-BB0D-33D403ABBF5C}">
      <dgm:prSet/>
      <dgm:spPr/>
      <dgm:t>
        <a:bodyPr/>
        <a:lstStyle/>
        <a:p>
          <a:endParaRPr lang="en-GB"/>
        </a:p>
      </dgm:t>
    </dgm:pt>
    <dgm:pt modelId="{921C773D-535A-C24A-970D-51FD6605ED0D}" type="sibTrans" cxnId="{166D618A-6F73-974A-BB0D-33D403ABBF5C}">
      <dgm:prSet/>
      <dgm:spPr/>
      <dgm:t>
        <a:bodyPr/>
        <a:lstStyle/>
        <a:p>
          <a:endParaRPr lang="en-GB"/>
        </a:p>
      </dgm:t>
    </dgm:pt>
    <dgm:pt modelId="{E0366F7D-5A41-1946-9B07-F5AF9E19554A}">
      <dgm:prSet custT="1"/>
      <dgm:spPr>
        <a:ln>
          <a:noFill/>
        </a:ln>
      </dgm:spPr>
      <dgm:t>
        <a:bodyPr/>
        <a:lstStyle/>
        <a:p>
          <a:r>
            <a:rPr lang="en-IE" sz="1700" b="1" i="0" spc="-70" baseline="0" dirty="0">
              <a:latin typeface="Arial" panose="020B0604020202020204" pitchFamily="34" charset="0"/>
              <a:cs typeface="Arial" panose="020B0604020202020204" pitchFamily="34" charset="0"/>
            </a:rPr>
            <a:t>SATIRE AND PARODY</a:t>
          </a:r>
          <a:endParaRPr lang="en-GB" sz="17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D44B4F-C6A2-6B4E-A86C-5F252569EFC9}" type="parTrans" cxnId="{E6CD6929-FC15-CA45-997E-87CDA5123169}">
      <dgm:prSet/>
      <dgm:spPr/>
      <dgm:t>
        <a:bodyPr/>
        <a:lstStyle/>
        <a:p>
          <a:endParaRPr lang="en-GB"/>
        </a:p>
      </dgm:t>
    </dgm:pt>
    <dgm:pt modelId="{948F4CDD-5F99-BB43-AE73-B6CCC29015A3}" type="sibTrans" cxnId="{E6CD6929-FC15-CA45-997E-87CDA5123169}">
      <dgm:prSet/>
      <dgm:spPr/>
      <dgm:t>
        <a:bodyPr/>
        <a:lstStyle/>
        <a:p>
          <a:endParaRPr lang="en-GB"/>
        </a:p>
      </dgm:t>
    </dgm:pt>
    <dgm:pt modelId="{232D5043-3EC4-034F-8927-81C929FF1502}">
      <dgm:prSet custT="1"/>
      <dgm:spPr>
        <a:ln>
          <a:noFill/>
        </a:ln>
      </dgm:spPr>
      <dgm:t>
        <a:bodyPr/>
        <a:lstStyle/>
        <a:p>
          <a:r>
            <a:rPr lang="en-GB" sz="1700" b="1" spc="-70" baseline="0" dirty="0">
              <a:latin typeface="Arial" panose="020B0604020202020204" pitchFamily="34" charset="0"/>
              <a:cs typeface="Arial" panose="020B0604020202020204" pitchFamily="34" charset="0"/>
            </a:rPr>
            <a:t>DECEPTIVE EDITING</a:t>
          </a:r>
        </a:p>
      </dgm:t>
    </dgm:pt>
    <dgm:pt modelId="{27719534-222F-E34F-8DCB-4CD4E5F8BFB6}" type="parTrans" cxnId="{B52516D6-A88A-F849-814C-489E7C3C3014}">
      <dgm:prSet/>
      <dgm:spPr/>
      <dgm:t>
        <a:bodyPr/>
        <a:lstStyle/>
        <a:p>
          <a:endParaRPr lang="en-GB"/>
        </a:p>
      </dgm:t>
    </dgm:pt>
    <dgm:pt modelId="{20214976-A5F7-364D-B38E-B1858FFE2D55}" type="sibTrans" cxnId="{B52516D6-A88A-F849-814C-489E7C3C3014}">
      <dgm:prSet/>
      <dgm:spPr/>
      <dgm:t>
        <a:bodyPr/>
        <a:lstStyle/>
        <a:p>
          <a:endParaRPr lang="en-GB"/>
        </a:p>
      </dgm:t>
    </dgm:pt>
    <dgm:pt modelId="{2E41CD1B-C9E0-7842-A217-E3C13561C8A8}">
      <dgm:prSet custT="1"/>
      <dgm:spPr>
        <a:ln>
          <a:noFill/>
        </a:ln>
      </dgm:spPr>
      <dgm:t>
        <a:bodyPr/>
        <a:lstStyle/>
        <a:p>
          <a:pPr rtl="0"/>
          <a:endParaRPr lang="en-GB" sz="1700" b="1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E26ABA-B745-954E-BABF-6AA9F98C5E73}" type="parTrans" cxnId="{F6955B98-24B1-B848-8C38-3D847F4D823F}">
      <dgm:prSet/>
      <dgm:spPr/>
      <dgm:t>
        <a:bodyPr/>
        <a:lstStyle/>
        <a:p>
          <a:endParaRPr lang="en-GB"/>
        </a:p>
      </dgm:t>
    </dgm:pt>
    <dgm:pt modelId="{F896D9F6-F8CC-3C46-8E21-D65A187E5935}" type="sibTrans" cxnId="{F6955B98-24B1-B848-8C38-3D847F4D823F}">
      <dgm:prSet/>
      <dgm:spPr/>
      <dgm:t>
        <a:bodyPr/>
        <a:lstStyle/>
        <a:p>
          <a:endParaRPr lang="en-GB"/>
        </a:p>
      </dgm:t>
    </dgm:pt>
    <dgm:pt modelId="{B61E867B-17B7-374B-8339-276800540FF3}">
      <dgm:prSet custT="1"/>
      <dgm:spPr>
        <a:ln>
          <a:noFill/>
        </a:ln>
      </dgm:spPr>
      <dgm:t>
        <a:bodyPr/>
        <a:lstStyle/>
        <a:p>
          <a:r>
            <a:rPr lang="en-GB" sz="1700" b="1" spc="-70" baseline="0" dirty="0">
              <a:latin typeface="Arial" panose="020B0604020202020204" pitchFamily="34" charset="0"/>
              <a:cs typeface="Arial" panose="020B0604020202020204" pitchFamily="34" charset="0"/>
            </a:rPr>
            <a:t>DEEP FAKES</a:t>
          </a:r>
        </a:p>
      </dgm:t>
    </dgm:pt>
    <dgm:pt modelId="{95978936-0B42-754E-AE82-9A8688E6836F}" type="sibTrans" cxnId="{F012DBB8-7099-3548-B8CE-7A6AD298BE35}">
      <dgm:prSet/>
      <dgm:spPr/>
      <dgm:t>
        <a:bodyPr/>
        <a:lstStyle/>
        <a:p>
          <a:endParaRPr lang="en-GB"/>
        </a:p>
      </dgm:t>
    </dgm:pt>
    <dgm:pt modelId="{D16BE9D4-F622-854C-8DB3-05477E56C698}" type="parTrans" cxnId="{F012DBB8-7099-3548-B8CE-7A6AD298BE35}">
      <dgm:prSet/>
      <dgm:spPr/>
      <dgm:t>
        <a:bodyPr/>
        <a:lstStyle/>
        <a:p>
          <a:endParaRPr lang="en-GB"/>
        </a:p>
      </dgm:t>
    </dgm:pt>
    <dgm:pt modelId="{6437D8A8-CB58-E44B-BB42-268838BEB2CF}" type="pres">
      <dgm:prSet presAssocID="{70E48EA2-1275-BF45-96B5-945F240D220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2F6A66D-FE26-DB43-B46F-AC9580949608}" type="pres">
      <dgm:prSet presAssocID="{3FDC6ED5-9383-E843-9D7E-D4FE7E432F7B}" presName="centerShape" presStyleLbl="node0" presStyleIdx="0" presStyleCnt="1" custScaleX="176098" custScaleY="157684"/>
      <dgm:spPr/>
    </dgm:pt>
    <dgm:pt modelId="{5E706B7D-26C6-0540-9693-9477AF35FE77}" type="pres">
      <dgm:prSet presAssocID="{93747F42-0A5F-9843-B364-F64BE08AC8EA}" presName="Name9" presStyleLbl="parChTrans1D2" presStyleIdx="0" presStyleCnt="8"/>
      <dgm:spPr/>
    </dgm:pt>
    <dgm:pt modelId="{7A9C61D3-AF25-D240-A31C-580F172AA439}" type="pres">
      <dgm:prSet presAssocID="{93747F42-0A5F-9843-B364-F64BE08AC8EA}" presName="connTx" presStyleLbl="parChTrans1D2" presStyleIdx="0" presStyleCnt="8"/>
      <dgm:spPr/>
    </dgm:pt>
    <dgm:pt modelId="{943115CB-A7AD-044E-AA52-7993EA300405}" type="pres">
      <dgm:prSet presAssocID="{7490475B-A2A4-CE4B-BC35-9A3293E7B0DD}" presName="node" presStyleLbl="node1" presStyleIdx="0" presStyleCnt="8" custScaleX="160816" custScaleY="160816">
        <dgm:presLayoutVars>
          <dgm:bulletEnabled val="1"/>
        </dgm:presLayoutVars>
      </dgm:prSet>
      <dgm:spPr/>
    </dgm:pt>
    <dgm:pt modelId="{89C71C51-6F35-AC45-BD22-A5A1FB457025}" type="pres">
      <dgm:prSet presAssocID="{04D2AC1A-B9CD-3740-A427-A525D6E3866C}" presName="Name9" presStyleLbl="parChTrans1D2" presStyleIdx="1" presStyleCnt="8"/>
      <dgm:spPr/>
    </dgm:pt>
    <dgm:pt modelId="{E5D4CC6A-81B0-9948-988E-D7A69AD9D5A3}" type="pres">
      <dgm:prSet presAssocID="{04D2AC1A-B9CD-3740-A427-A525D6E3866C}" presName="connTx" presStyleLbl="parChTrans1D2" presStyleIdx="1" presStyleCnt="8"/>
      <dgm:spPr/>
    </dgm:pt>
    <dgm:pt modelId="{1E328347-0B91-6A48-B2CB-680B8F52B748}" type="pres">
      <dgm:prSet presAssocID="{626707F4-50BE-DD41-B55C-FD6565613FFF}" presName="node" presStyleLbl="node1" presStyleIdx="1" presStyleCnt="8" custScaleX="160816" custScaleY="160816">
        <dgm:presLayoutVars>
          <dgm:bulletEnabled val="1"/>
        </dgm:presLayoutVars>
      </dgm:prSet>
      <dgm:spPr/>
    </dgm:pt>
    <dgm:pt modelId="{314F0DDE-1AEF-2B49-8B76-430829BA947D}" type="pres">
      <dgm:prSet presAssocID="{731CE2A7-B7E6-784F-A6FB-739CE6A916A4}" presName="Name9" presStyleLbl="parChTrans1D2" presStyleIdx="2" presStyleCnt="8"/>
      <dgm:spPr/>
    </dgm:pt>
    <dgm:pt modelId="{1CD9E2DD-AD6E-9D4D-9DDB-D81A61F5CC71}" type="pres">
      <dgm:prSet presAssocID="{731CE2A7-B7E6-784F-A6FB-739CE6A916A4}" presName="connTx" presStyleLbl="parChTrans1D2" presStyleIdx="2" presStyleCnt="8"/>
      <dgm:spPr/>
    </dgm:pt>
    <dgm:pt modelId="{AE4A2455-A785-E040-B2B8-1E8BDBA43314}" type="pres">
      <dgm:prSet presAssocID="{AA6FC161-06C0-4446-AEC1-2FE7C5D30935}" presName="node" presStyleLbl="node1" presStyleIdx="2" presStyleCnt="8" custScaleX="160816" custScaleY="160816">
        <dgm:presLayoutVars>
          <dgm:bulletEnabled val="1"/>
        </dgm:presLayoutVars>
      </dgm:prSet>
      <dgm:spPr/>
    </dgm:pt>
    <dgm:pt modelId="{F00D89EA-97BF-DA48-85B3-4C81A5F5EF73}" type="pres">
      <dgm:prSet presAssocID="{0C80D24D-B0D8-A44D-87EC-71273E39AC48}" presName="Name9" presStyleLbl="parChTrans1D2" presStyleIdx="3" presStyleCnt="8"/>
      <dgm:spPr/>
    </dgm:pt>
    <dgm:pt modelId="{FEF7D179-808D-8F4B-85F1-6DE9A8A9DA9F}" type="pres">
      <dgm:prSet presAssocID="{0C80D24D-B0D8-A44D-87EC-71273E39AC48}" presName="connTx" presStyleLbl="parChTrans1D2" presStyleIdx="3" presStyleCnt="8"/>
      <dgm:spPr/>
    </dgm:pt>
    <dgm:pt modelId="{7DB2B9FB-EBF0-8344-9B56-7D0493426CF3}" type="pres">
      <dgm:prSet presAssocID="{B5859BBC-5655-1248-9BB4-F1F5635F1CE1}" presName="node" presStyleLbl="node1" presStyleIdx="3" presStyleCnt="8" custScaleX="160816" custScaleY="160816">
        <dgm:presLayoutVars>
          <dgm:bulletEnabled val="1"/>
        </dgm:presLayoutVars>
      </dgm:prSet>
      <dgm:spPr/>
    </dgm:pt>
    <dgm:pt modelId="{4287B300-1595-684F-861F-CFE6C517D26D}" type="pres">
      <dgm:prSet presAssocID="{68D44B4F-C6A2-6B4E-A86C-5F252569EFC9}" presName="Name9" presStyleLbl="parChTrans1D2" presStyleIdx="4" presStyleCnt="8"/>
      <dgm:spPr/>
    </dgm:pt>
    <dgm:pt modelId="{7B8F374D-A995-3C48-BE0A-5D5F39C27882}" type="pres">
      <dgm:prSet presAssocID="{68D44B4F-C6A2-6B4E-A86C-5F252569EFC9}" presName="connTx" presStyleLbl="parChTrans1D2" presStyleIdx="4" presStyleCnt="8"/>
      <dgm:spPr/>
    </dgm:pt>
    <dgm:pt modelId="{235CBA11-4807-FE42-BEAA-63923139E82E}" type="pres">
      <dgm:prSet presAssocID="{E0366F7D-5A41-1946-9B07-F5AF9E19554A}" presName="node" presStyleLbl="node1" presStyleIdx="4" presStyleCnt="8" custScaleX="160816" custScaleY="160816">
        <dgm:presLayoutVars>
          <dgm:bulletEnabled val="1"/>
        </dgm:presLayoutVars>
      </dgm:prSet>
      <dgm:spPr/>
    </dgm:pt>
    <dgm:pt modelId="{C78D064F-75D8-C143-970E-7DEA722A6026}" type="pres">
      <dgm:prSet presAssocID="{27719534-222F-E34F-8DCB-4CD4E5F8BFB6}" presName="Name9" presStyleLbl="parChTrans1D2" presStyleIdx="5" presStyleCnt="8"/>
      <dgm:spPr/>
    </dgm:pt>
    <dgm:pt modelId="{5FAA6E60-ABC3-BD40-8A11-15EA758E2107}" type="pres">
      <dgm:prSet presAssocID="{27719534-222F-E34F-8DCB-4CD4E5F8BFB6}" presName="connTx" presStyleLbl="parChTrans1D2" presStyleIdx="5" presStyleCnt="8"/>
      <dgm:spPr/>
    </dgm:pt>
    <dgm:pt modelId="{B7CA14AD-3EC3-3A4C-8B8C-B8B426DE06B2}" type="pres">
      <dgm:prSet presAssocID="{232D5043-3EC4-034F-8927-81C929FF1502}" presName="node" presStyleLbl="node1" presStyleIdx="5" presStyleCnt="8" custScaleX="160816" custScaleY="160816">
        <dgm:presLayoutVars>
          <dgm:bulletEnabled val="1"/>
        </dgm:presLayoutVars>
      </dgm:prSet>
      <dgm:spPr/>
    </dgm:pt>
    <dgm:pt modelId="{0E04462F-93DE-7644-B5FC-CCCF05D2DB33}" type="pres">
      <dgm:prSet presAssocID="{D16BE9D4-F622-854C-8DB3-05477E56C698}" presName="Name9" presStyleLbl="parChTrans1D2" presStyleIdx="6" presStyleCnt="8"/>
      <dgm:spPr/>
    </dgm:pt>
    <dgm:pt modelId="{3379B5C1-9A87-A348-A20C-0B7907330DFF}" type="pres">
      <dgm:prSet presAssocID="{D16BE9D4-F622-854C-8DB3-05477E56C698}" presName="connTx" presStyleLbl="parChTrans1D2" presStyleIdx="6" presStyleCnt="8"/>
      <dgm:spPr/>
    </dgm:pt>
    <dgm:pt modelId="{61D1F735-2D50-CF48-9BDE-96E9A9832EE7}" type="pres">
      <dgm:prSet presAssocID="{B61E867B-17B7-374B-8339-276800540FF3}" presName="node" presStyleLbl="node1" presStyleIdx="6" presStyleCnt="8" custScaleX="160816" custScaleY="160816">
        <dgm:presLayoutVars>
          <dgm:bulletEnabled val="1"/>
        </dgm:presLayoutVars>
      </dgm:prSet>
      <dgm:spPr/>
    </dgm:pt>
    <dgm:pt modelId="{A5463E4A-0907-BB4D-9227-BD9B55FC2D20}" type="pres">
      <dgm:prSet presAssocID="{52E26ABA-B745-954E-BABF-6AA9F98C5E73}" presName="Name9" presStyleLbl="parChTrans1D2" presStyleIdx="7" presStyleCnt="8"/>
      <dgm:spPr/>
    </dgm:pt>
    <dgm:pt modelId="{320B09F6-B97B-CB42-9C58-0A4057D5EC42}" type="pres">
      <dgm:prSet presAssocID="{52E26ABA-B745-954E-BABF-6AA9F98C5E73}" presName="connTx" presStyleLbl="parChTrans1D2" presStyleIdx="7" presStyleCnt="8"/>
      <dgm:spPr/>
    </dgm:pt>
    <dgm:pt modelId="{8FC7E24F-4B24-7D4F-AB7F-527346114067}" type="pres">
      <dgm:prSet presAssocID="{2E41CD1B-C9E0-7842-A217-E3C13561C8A8}" presName="node" presStyleLbl="node1" presStyleIdx="7" presStyleCnt="8" custScaleX="160816" custScaleY="160816">
        <dgm:presLayoutVars>
          <dgm:bulletEnabled val="1"/>
        </dgm:presLayoutVars>
      </dgm:prSet>
      <dgm:spPr/>
    </dgm:pt>
  </dgm:ptLst>
  <dgm:cxnLst>
    <dgm:cxn modelId="{1D04C608-80F0-514C-A081-E7FFB02BBFD2}" type="presOf" srcId="{3FDC6ED5-9383-E843-9D7E-D4FE7E432F7B}" destId="{62F6A66D-FE26-DB43-B46F-AC9580949608}" srcOrd="0" destOrd="0" presId="urn:microsoft.com/office/officeart/2005/8/layout/radial1"/>
    <dgm:cxn modelId="{4E856017-F206-3C4B-9E7D-22F77863C17F}" type="presOf" srcId="{B61E867B-17B7-374B-8339-276800540FF3}" destId="{61D1F735-2D50-CF48-9BDE-96E9A9832EE7}" srcOrd="0" destOrd="0" presId="urn:microsoft.com/office/officeart/2005/8/layout/radial1"/>
    <dgm:cxn modelId="{1601E221-D363-554A-80DB-8A958D8D9FB4}" srcId="{3FDC6ED5-9383-E843-9D7E-D4FE7E432F7B}" destId="{7490475B-A2A4-CE4B-BC35-9A3293E7B0DD}" srcOrd="0" destOrd="0" parTransId="{93747F42-0A5F-9843-B364-F64BE08AC8EA}" sibTransId="{5594AB2B-E83E-E94D-A229-FE228FF1E30B}"/>
    <dgm:cxn modelId="{25CF6927-C42E-2346-8FE7-E1534AC36794}" srcId="{3FDC6ED5-9383-E843-9D7E-D4FE7E432F7B}" destId="{AA6FC161-06C0-4446-AEC1-2FE7C5D30935}" srcOrd="2" destOrd="0" parTransId="{731CE2A7-B7E6-784F-A6FB-739CE6A916A4}" sibTransId="{60947422-78EE-7642-9736-D47EFDBB9E16}"/>
    <dgm:cxn modelId="{EEB00A28-16A5-2546-B44C-236CEF029E5B}" type="presOf" srcId="{731CE2A7-B7E6-784F-A6FB-739CE6A916A4}" destId="{314F0DDE-1AEF-2B49-8B76-430829BA947D}" srcOrd="0" destOrd="0" presId="urn:microsoft.com/office/officeart/2005/8/layout/radial1"/>
    <dgm:cxn modelId="{E6CD6929-FC15-CA45-997E-87CDA5123169}" srcId="{3FDC6ED5-9383-E843-9D7E-D4FE7E432F7B}" destId="{E0366F7D-5A41-1946-9B07-F5AF9E19554A}" srcOrd="4" destOrd="0" parTransId="{68D44B4F-C6A2-6B4E-A86C-5F252569EFC9}" sibTransId="{948F4CDD-5F99-BB43-AE73-B6CCC29015A3}"/>
    <dgm:cxn modelId="{C3C0772D-E997-0648-81F5-5497CE4008B2}" type="presOf" srcId="{B5859BBC-5655-1248-9BB4-F1F5635F1CE1}" destId="{7DB2B9FB-EBF0-8344-9B56-7D0493426CF3}" srcOrd="0" destOrd="0" presId="urn:microsoft.com/office/officeart/2005/8/layout/radial1"/>
    <dgm:cxn modelId="{52EBB03A-CA1F-5344-8509-5357D2A71A49}" type="presOf" srcId="{93747F42-0A5F-9843-B364-F64BE08AC8EA}" destId="{7A9C61D3-AF25-D240-A31C-580F172AA439}" srcOrd="1" destOrd="0" presId="urn:microsoft.com/office/officeart/2005/8/layout/radial1"/>
    <dgm:cxn modelId="{8477C43B-4C8D-6342-951C-1594C48D31BF}" type="presOf" srcId="{232D5043-3EC4-034F-8927-81C929FF1502}" destId="{B7CA14AD-3EC3-3A4C-8B8C-B8B426DE06B2}" srcOrd="0" destOrd="0" presId="urn:microsoft.com/office/officeart/2005/8/layout/radial1"/>
    <dgm:cxn modelId="{40DE584C-F150-904E-9B2F-875CFF57CD37}" type="presOf" srcId="{04D2AC1A-B9CD-3740-A427-A525D6E3866C}" destId="{E5D4CC6A-81B0-9948-988E-D7A69AD9D5A3}" srcOrd="1" destOrd="0" presId="urn:microsoft.com/office/officeart/2005/8/layout/radial1"/>
    <dgm:cxn modelId="{F8F6F04D-E948-7249-9710-E6031A10543E}" type="presOf" srcId="{E0366F7D-5A41-1946-9B07-F5AF9E19554A}" destId="{235CBA11-4807-FE42-BEAA-63923139E82E}" srcOrd="0" destOrd="0" presId="urn:microsoft.com/office/officeart/2005/8/layout/radial1"/>
    <dgm:cxn modelId="{83EE7E6B-64FF-4C42-A239-8882E0C9DD77}" type="presOf" srcId="{2E41CD1B-C9E0-7842-A217-E3C13561C8A8}" destId="{8FC7E24F-4B24-7D4F-AB7F-527346114067}" srcOrd="0" destOrd="0" presId="urn:microsoft.com/office/officeart/2005/8/layout/radial1"/>
    <dgm:cxn modelId="{86AB496D-31D5-904A-A942-85CE600F8975}" type="presOf" srcId="{68D44B4F-C6A2-6B4E-A86C-5F252569EFC9}" destId="{7B8F374D-A995-3C48-BE0A-5D5F39C27882}" srcOrd="1" destOrd="0" presId="urn:microsoft.com/office/officeart/2005/8/layout/radial1"/>
    <dgm:cxn modelId="{FC26A76E-053C-5545-94E7-01C9F594949C}" type="presOf" srcId="{70E48EA2-1275-BF45-96B5-945F240D2200}" destId="{6437D8A8-CB58-E44B-BB42-268838BEB2CF}" srcOrd="0" destOrd="0" presId="urn:microsoft.com/office/officeart/2005/8/layout/radial1"/>
    <dgm:cxn modelId="{FCC9AD7B-9DDA-2547-8E8C-DF9E46734D20}" type="presOf" srcId="{D16BE9D4-F622-854C-8DB3-05477E56C698}" destId="{3379B5C1-9A87-A348-A20C-0B7907330DFF}" srcOrd="1" destOrd="0" presId="urn:microsoft.com/office/officeart/2005/8/layout/radial1"/>
    <dgm:cxn modelId="{080A1A80-2295-904B-A3D4-E66DA657E959}" type="presOf" srcId="{626707F4-50BE-DD41-B55C-FD6565613FFF}" destId="{1E328347-0B91-6A48-B2CB-680B8F52B748}" srcOrd="0" destOrd="0" presId="urn:microsoft.com/office/officeart/2005/8/layout/radial1"/>
    <dgm:cxn modelId="{F9A98C82-6F55-D847-9310-8D09D91AE39C}" type="presOf" srcId="{52E26ABA-B745-954E-BABF-6AA9F98C5E73}" destId="{320B09F6-B97B-CB42-9C58-0A4057D5EC42}" srcOrd="1" destOrd="0" presId="urn:microsoft.com/office/officeart/2005/8/layout/radial1"/>
    <dgm:cxn modelId="{D1DC4D8A-72D9-D74A-A0B5-E76CAD729413}" type="presOf" srcId="{0C80D24D-B0D8-A44D-87EC-71273E39AC48}" destId="{F00D89EA-97BF-DA48-85B3-4C81A5F5EF73}" srcOrd="0" destOrd="0" presId="urn:microsoft.com/office/officeart/2005/8/layout/radial1"/>
    <dgm:cxn modelId="{166D618A-6F73-974A-BB0D-33D403ABBF5C}" srcId="{3FDC6ED5-9383-E843-9D7E-D4FE7E432F7B}" destId="{B5859BBC-5655-1248-9BB4-F1F5635F1CE1}" srcOrd="3" destOrd="0" parTransId="{0C80D24D-B0D8-A44D-87EC-71273E39AC48}" sibTransId="{921C773D-535A-C24A-970D-51FD6605ED0D}"/>
    <dgm:cxn modelId="{125ED18D-1708-B748-B025-ABAC28EA19DB}" type="presOf" srcId="{93747F42-0A5F-9843-B364-F64BE08AC8EA}" destId="{5E706B7D-26C6-0540-9693-9477AF35FE77}" srcOrd="0" destOrd="0" presId="urn:microsoft.com/office/officeart/2005/8/layout/radial1"/>
    <dgm:cxn modelId="{849F468F-867D-BD48-83AC-7B42D9F3AE44}" type="presOf" srcId="{52E26ABA-B745-954E-BABF-6AA9F98C5E73}" destId="{A5463E4A-0907-BB4D-9227-BD9B55FC2D20}" srcOrd="0" destOrd="0" presId="urn:microsoft.com/office/officeart/2005/8/layout/radial1"/>
    <dgm:cxn modelId="{F6955B98-24B1-B848-8C38-3D847F4D823F}" srcId="{3FDC6ED5-9383-E843-9D7E-D4FE7E432F7B}" destId="{2E41CD1B-C9E0-7842-A217-E3C13561C8A8}" srcOrd="7" destOrd="0" parTransId="{52E26ABA-B745-954E-BABF-6AA9F98C5E73}" sibTransId="{F896D9F6-F8CC-3C46-8E21-D65A187E5935}"/>
    <dgm:cxn modelId="{5038B19A-1A71-9C49-B622-16089A21AA7E}" type="presOf" srcId="{7490475B-A2A4-CE4B-BC35-9A3293E7B0DD}" destId="{943115CB-A7AD-044E-AA52-7993EA300405}" srcOrd="0" destOrd="0" presId="urn:microsoft.com/office/officeart/2005/8/layout/radial1"/>
    <dgm:cxn modelId="{98CC0E9E-8E75-6742-9314-7C3EBFAB9218}" type="presOf" srcId="{68D44B4F-C6A2-6B4E-A86C-5F252569EFC9}" destId="{4287B300-1595-684F-861F-CFE6C517D26D}" srcOrd="0" destOrd="0" presId="urn:microsoft.com/office/officeart/2005/8/layout/radial1"/>
    <dgm:cxn modelId="{2E716FA6-E1BB-9445-8312-F6C7FD672E98}" type="presOf" srcId="{731CE2A7-B7E6-784F-A6FB-739CE6A916A4}" destId="{1CD9E2DD-AD6E-9D4D-9DDB-D81A61F5CC71}" srcOrd="1" destOrd="0" presId="urn:microsoft.com/office/officeart/2005/8/layout/radial1"/>
    <dgm:cxn modelId="{8AE417B4-3CC7-1F41-B1B1-42CA4F2C26A5}" type="presOf" srcId="{0C80D24D-B0D8-A44D-87EC-71273E39AC48}" destId="{FEF7D179-808D-8F4B-85F1-6DE9A8A9DA9F}" srcOrd="1" destOrd="0" presId="urn:microsoft.com/office/officeart/2005/8/layout/radial1"/>
    <dgm:cxn modelId="{72ABD1B8-547E-DB45-B9BF-DB9084EFD721}" type="presOf" srcId="{AA6FC161-06C0-4446-AEC1-2FE7C5D30935}" destId="{AE4A2455-A785-E040-B2B8-1E8BDBA43314}" srcOrd="0" destOrd="0" presId="urn:microsoft.com/office/officeart/2005/8/layout/radial1"/>
    <dgm:cxn modelId="{F012DBB8-7099-3548-B8CE-7A6AD298BE35}" srcId="{3FDC6ED5-9383-E843-9D7E-D4FE7E432F7B}" destId="{B61E867B-17B7-374B-8339-276800540FF3}" srcOrd="6" destOrd="0" parTransId="{D16BE9D4-F622-854C-8DB3-05477E56C698}" sibTransId="{95978936-0B42-754E-AE82-9A8688E6836F}"/>
    <dgm:cxn modelId="{0CA674BA-2482-A947-A6C3-5C39E544950E}" type="presOf" srcId="{27719534-222F-E34F-8DCB-4CD4E5F8BFB6}" destId="{C78D064F-75D8-C143-970E-7DEA722A6026}" srcOrd="0" destOrd="0" presId="urn:microsoft.com/office/officeart/2005/8/layout/radial1"/>
    <dgm:cxn modelId="{31156BD1-624F-FD43-8BE5-43FC655DC757}" srcId="{3FDC6ED5-9383-E843-9D7E-D4FE7E432F7B}" destId="{626707F4-50BE-DD41-B55C-FD6565613FFF}" srcOrd="1" destOrd="0" parTransId="{04D2AC1A-B9CD-3740-A427-A525D6E3866C}" sibTransId="{619E912E-82BA-5F4B-BF99-73E7FCFBB1EE}"/>
    <dgm:cxn modelId="{76EFA1D5-B142-D241-A37B-C580881EF886}" type="presOf" srcId="{D16BE9D4-F622-854C-8DB3-05477E56C698}" destId="{0E04462F-93DE-7644-B5FC-CCCF05D2DB33}" srcOrd="0" destOrd="0" presId="urn:microsoft.com/office/officeart/2005/8/layout/radial1"/>
    <dgm:cxn modelId="{B52516D6-A88A-F849-814C-489E7C3C3014}" srcId="{3FDC6ED5-9383-E843-9D7E-D4FE7E432F7B}" destId="{232D5043-3EC4-034F-8927-81C929FF1502}" srcOrd="5" destOrd="0" parTransId="{27719534-222F-E34F-8DCB-4CD4E5F8BFB6}" sibTransId="{20214976-A5F7-364D-B38E-B1858FFE2D55}"/>
    <dgm:cxn modelId="{35B850D6-DB62-7049-BA0E-0097EF198805}" type="presOf" srcId="{04D2AC1A-B9CD-3740-A427-A525D6E3866C}" destId="{89C71C51-6F35-AC45-BD22-A5A1FB457025}" srcOrd="0" destOrd="0" presId="urn:microsoft.com/office/officeart/2005/8/layout/radial1"/>
    <dgm:cxn modelId="{D09682E9-2B52-2846-BC58-A64D7D68B816}" srcId="{70E48EA2-1275-BF45-96B5-945F240D2200}" destId="{3FDC6ED5-9383-E843-9D7E-D4FE7E432F7B}" srcOrd="0" destOrd="0" parTransId="{32269410-C52C-FA4E-9F5C-0C3FE47B3C0B}" sibTransId="{ED4A6C43-82BA-8146-A738-A66344FEFB58}"/>
    <dgm:cxn modelId="{4AA4D1F1-E559-8345-B224-BCD53EC0D079}" type="presOf" srcId="{27719534-222F-E34F-8DCB-4CD4E5F8BFB6}" destId="{5FAA6E60-ABC3-BD40-8A11-15EA758E2107}" srcOrd="1" destOrd="0" presId="urn:microsoft.com/office/officeart/2005/8/layout/radial1"/>
    <dgm:cxn modelId="{756B8208-4CCE-0441-AAED-6BCE679BAD17}" type="presParOf" srcId="{6437D8A8-CB58-E44B-BB42-268838BEB2CF}" destId="{62F6A66D-FE26-DB43-B46F-AC9580949608}" srcOrd="0" destOrd="0" presId="urn:microsoft.com/office/officeart/2005/8/layout/radial1"/>
    <dgm:cxn modelId="{54973350-A5D8-1642-B2D0-176FD0661908}" type="presParOf" srcId="{6437D8A8-CB58-E44B-BB42-268838BEB2CF}" destId="{5E706B7D-26C6-0540-9693-9477AF35FE77}" srcOrd="1" destOrd="0" presId="urn:microsoft.com/office/officeart/2005/8/layout/radial1"/>
    <dgm:cxn modelId="{460AB2D1-BAE5-D24B-A421-57F5C69B37BE}" type="presParOf" srcId="{5E706B7D-26C6-0540-9693-9477AF35FE77}" destId="{7A9C61D3-AF25-D240-A31C-580F172AA439}" srcOrd="0" destOrd="0" presId="urn:microsoft.com/office/officeart/2005/8/layout/radial1"/>
    <dgm:cxn modelId="{1C2479B5-6095-FB43-A416-75E237B7368B}" type="presParOf" srcId="{6437D8A8-CB58-E44B-BB42-268838BEB2CF}" destId="{943115CB-A7AD-044E-AA52-7993EA300405}" srcOrd="2" destOrd="0" presId="urn:microsoft.com/office/officeart/2005/8/layout/radial1"/>
    <dgm:cxn modelId="{46192A42-70CC-A548-9C10-99D0A45D4325}" type="presParOf" srcId="{6437D8A8-CB58-E44B-BB42-268838BEB2CF}" destId="{89C71C51-6F35-AC45-BD22-A5A1FB457025}" srcOrd="3" destOrd="0" presId="urn:microsoft.com/office/officeart/2005/8/layout/radial1"/>
    <dgm:cxn modelId="{5AC4A65F-C852-6B43-BCD1-4AB565A28D3A}" type="presParOf" srcId="{89C71C51-6F35-AC45-BD22-A5A1FB457025}" destId="{E5D4CC6A-81B0-9948-988E-D7A69AD9D5A3}" srcOrd="0" destOrd="0" presId="urn:microsoft.com/office/officeart/2005/8/layout/radial1"/>
    <dgm:cxn modelId="{35E0D3B1-5E89-F843-A2AD-BAA6C47FDD5A}" type="presParOf" srcId="{6437D8A8-CB58-E44B-BB42-268838BEB2CF}" destId="{1E328347-0B91-6A48-B2CB-680B8F52B748}" srcOrd="4" destOrd="0" presId="urn:microsoft.com/office/officeart/2005/8/layout/radial1"/>
    <dgm:cxn modelId="{4B065E53-DBAE-4D4F-B25D-2E4B21FFC407}" type="presParOf" srcId="{6437D8A8-CB58-E44B-BB42-268838BEB2CF}" destId="{314F0DDE-1AEF-2B49-8B76-430829BA947D}" srcOrd="5" destOrd="0" presId="urn:microsoft.com/office/officeart/2005/8/layout/radial1"/>
    <dgm:cxn modelId="{75970900-660B-D142-B2D5-C1603C5103E1}" type="presParOf" srcId="{314F0DDE-1AEF-2B49-8B76-430829BA947D}" destId="{1CD9E2DD-AD6E-9D4D-9DDB-D81A61F5CC71}" srcOrd="0" destOrd="0" presId="urn:microsoft.com/office/officeart/2005/8/layout/radial1"/>
    <dgm:cxn modelId="{A878FFCD-8672-024D-AA78-59E8A717E0B6}" type="presParOf" srcId="{6437D8A8-CB58-E44B-BB42-268838BEB2CF}" destId="{AE4A2455-A785-E040-B2B8-1E8BDBA43314}" srcOrd="6" destOrd="0" presId="urn:microsoft.com/office/officeart/2005/8/layout/radial1"/>
    <dgm:cxn modelId="{AFCC1A4F-6459-CF44-8A5A-32EA1457FD33}" type="presParOf" srcId="{6437D8A8-CB58-E44B-BB42-268838BEB2CF}" destId="{F00D89EA-97BF-DA48-85B3-4C81A5F5EF73}" srcOrd="7" destOrd="0" presId="urn:microsoft.com/office/officeart/2005/8/layout/radial1"/>
    <dgm:cxn modelId="{662F20E9-9228-8841-9F8A-47DEC8794307}" type="presParOf" srcId="{F00D89EA-97BF-DA48-85B3-4C81A5F5EF73}" destId="{FEF7D179-808D-8F4B-85F1-6DE9A8A9DA9F}" srcOrd="0" destOrd="0" presId="urn:microsoft.com/office/officeart/2005/8/layout/radial1"/>
    <dgm:cxn modelId="{C9DA0784-8258-7B40-9B7A-1F5BEBF55379}" type="presParOf" srcId="{6437D8A8-CB58-E44B-BB42-268838BEB2CF}" destId="{7DB2B9FB-EBF0-8344-9B56-7D0493426CF3}" srcOrd="8" destOrd="0" presId="urn:microsoft.com/office/officeart/2005/8/layout/radial1"/>
    <dgm:cxn modelId="{3E043349-A62F-784E-B94B-E883D65768E9}" type="presParOf" srcId="{6437D8A8-CB58-E44B-BB42-268838BEB2CF}" destId="{4287B300-1595-684F-861F-CFE6C517D26D}" srcOrd="9" destOrd="0" presId="urn:microsoft.com/office/officeart/2005/8/layout/radial1"/>
    <dgm:cxn modelId="{80601A85-BA6F-4A4C-847E-F05658C841F8}" type="presParOf" srcId="{4287B300-1595-684F-861F-CFE6C517D26D}" destId="{7B8F374D-A995-3C48-BE0A-5D5F39C27882}" srcOrd="0" destOrd="0" presId="urn:microsoft.com/office/officeart/2005/8/layout/radial1"/>
    <dgm:cxn modelId="{9B30C111-FA38-3542-9CA4-699531638F21}" type="presParOf" srcId="{6437D8A8-CB58-E44B-BB42-268838BEB2CF}" destId="{235CBA11-4807-FE42-BEAA-63923139E82E}" srcOrd="10" destOrd="0" presId="urn:microsoft.com/office/officeart/2005/8/layout/radial1"/>
    <dgm:cxn modelId="{924A0823-5CF6-9541-8AAA-8876C29BFF29}" type="presParOf" srcId="{6437D8A8-CB58-E44B-BB42-268838BEB2CF}" destId="{C78D064F-75D8-C143-970E-7DEA722A6026}" srcOrd="11" destOrd="0" presId="urn:microsoft.com/office/officeart/2005/8/layout/radial1"/>
    <dgm:cxn modelId="{2A5FF19B-0D07-7D47-9628-90AA1A5A466C}" type="presParOf" srcId="{C78D064F-75D8-C143-970E-7DEA722A6026}" destId="{5FAA6E60-ABC3-BD40-8A11-15EA758E2107}" srcOrd="0" destOrd="0" presId="urn:microsoft.com/office/officeart/2005/8/layout/radial1"/>
    <dgm:cxn modelId="{ADA8C886-4D43-3244-A63B-48C214C89A1D}" type="presParOf" srcId="{6437D8A8-CB58-E44B-BB42-268838BEB2CF}" destId="{B7CA14AD-3EC3-3A4C-8B8C-B8B426DE06B2}" srcOrd="12" destOrd="0" presId="urn:microsoft.com/office/officeart/2005/8/layout/radial1"/>
    <dgm:cxn modelId="{F3BC413F-4EA9-FC41-8393-A757F9972A58}" type="presParOf" srcId="{6437D8A8-CB58-E44B-BB42-268838BEB2CF}" destId="{0E04462F-93DE-7644-B5FC-CCCF05D2DB33}" srcOrd="13" destOrd="0" presId="urn:microsoft.com/office/officeart/2005/8/layout/radial1"/>
    <dgm:cxn modelId="{289EBE56-A7DE-EF4B-97DB-5A769811D844}" type="presParOf" srcId="{0E04462F-93DE-7644-B5FC-CCCF05D2DB33}" destId="{3379B5C1-9A87-A348-A20C-0B7907330DFF}" srcOrd="0" destOrd="0" presId="urn:microsoft.com/office/officeart/2005/8/layout/radial1"/>
    <dgm:cxn modelId="{7DAFBBEF-03A0-BB43-985C-AB505BBA6FDB}" type="presParOf" srcId="{6437D8A8-CB58-E44B-BB42-268838BEB2CF}" destId="{61D1F735-2D50-CF48-9BDE-96E9A9832EE7}" srcOrd="14" destOrd="0" presId="urn:microsoft.com/office/officeart/2005/8/layout/radial1"/>
    <dgm:cxn modelId="{D7D3180F-631A-094D-BA2C-8841749A4CCB}" type="presParOf" srcId="{6437D8A8-CB58-E44B-BB42-268838BEB2CF}" destId="{A5463E4A-0907-BB4D-9227-BD9B55FC2D20}" srcOrd="15" destOrd="0" presId="urn:microsoft.com/office/officeart/2005/8/layout/radial1"/>
    <dgm:cxn modelId="{0E91D596-6F8B-5141-95BF-9DD74C06E887}" type="presParOf" srcId="{A5463E4A-0907-BB4D-9227-BD9B55FC2D20}" destId="{320B09F6-B97B-CB42-9C58-0A4057D5EC42}" srcOrd="0" destOrd="0" presId="urn:microsoft.com/office/officeart/2005/8/layout/radial1"/>
    <dgm:cxn modelId="{937DACF0-CD57-7B48-A24E-71415EACE156}" type="presParOf" srcId="{6437D8A8-CB58-E44B-BB42-268838BEB2CF}" destId="{8FC7E24F-4B24-7D4F-AB7F-527346114067}" srcOrd="16" destOrd="0" presId="urn:microsoft.com/office/officeart/2005/8/layout/radial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E48EA2-1275-BF45-96B5-945F240D2200}" type="doc">
      <dgm:prSet loTypeId="urn:microsoft.com/office/officeart/2005/8/layout/radial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3FDC6ED5-9383-E843-9D7E-D4FE7E432F7B}">
      <dgm:prSet phldrT="[Text]" custT="1"/>
      <dgm:spPr>
        <a:solidFill>
          <a:srgbClr val="816AB0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GB" sz="1800" b="1" spc="-70" baseline="0" dirty="0">
              <a:latin typeface="Arial" panose="020B0604020202020204" pitchFamily="34" charset="0"/>
              <a:cs typeface="Arial" panose="020B0604020202020204" pitchFamily="34" charset="0"/>
            </a:rPr>
            <a:t>MANIPULATION OF CONTENT</a:t>
          </a:r>
        </a:p>
      </dgm:t>
    </dgm:pt>
    <dgm:pt modelId="{32269410-C52C-FA4E-9F5C-0C3FE47B3C0B}" type="parTrans" cxnId="{D09682E9-2B52-2846-BC58-A64D7D68B816}">
      <dgm:prSet/>
      <dgm:spPr/>
      <dgm:t>
        <a:bodyPr/>
        <a:lstStyle/>
        <a:p>
          <a:endParaRPr lang="en-GB"/>
        </a:p>
      </dgm:t>
    </dgm:pt>
    <dgm:pt modelId="{ED4A6C43-82BA-8146-A738-A66344FEFB58}" type="sibTrans" cxnId="{D09682E9-2B52-2846-BC58-A64D7D68B816}">
      <dgm:prSet/>
      <dgm:spPr/>
      <dgm:t>
        <a:bodyPr/>
        <a:lstStyle/>
        <a:p>
          <a:endParaRPr lang="en-GB"/>
        </a:p>
      </dgm:t>
    </dgm:pt>
    <dgm:pt modelId="{7490475B-A2A4-CE4B-BC35-9A3293E7B0DD}">
      <dgm:prSet phldrT="[Text]" custT="1"/>
      <dgm:spPr/>
      <dgm:t>
        <a:bodyPr/>
        <a:lstStyle/>
        <a:p>
          <a:pPr rtl="0"/>
          <a:endParaRPr lang="en-GB" sz="1800" b="1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747F42-0A5F-9843-B364-F64BE08AC8EA}" type="parTrans" cxnId="{1601E221-D363-554A-80DB-8A958D8D9FB4}">
      <dgm:prSet/>
      <dgm:spPr/>
      <dgm:t>
        <a:bodyPr/>
        <a:lstStyle/>
        <a:p>
          <a:endParaRPr lang="en-GB"/>
        </a:p>
      </dgm:t>
    </dgm:pt>
    <dgm:pt modelId="{5594AB2B-E83E-E94D-A229-FE228FF1E30B}" type="sibTrans" cxnId="{1601E221-D363-554A-80DB-8A958D8D9FB4}">
      <dgm:prSet/>
      <dgm:spPr/>
      <dgm:t>
        <a:bodyPr/>
        <a:lstStyle/>
        <a:p>
          <a:endParaRPr lang="en-GB"/>
        </a:p>
      </dgm:t>
    </dgm:pt>
    <dgm:pt modelId="{626707F4-50BE-DD41-B55C-FD6565613FFF}">
      <dgm:prSet phldrT="[Text]" custT="1"/>
      <dgm:spPr/>
      <dgm:t>
        <a:bodyPr/>
        <a:lstStyle/>
        <a:p>
          <a:pPr rtl="0"/>
          <a:endParaRPr lang="en-GB" sz="1800" b="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D2AC1A-B9CD-3740-A427-A525D6E3866C}" type="parTrans" cxnId="{31156BD1-624F-FD43-8BE5-43FC655DC757}">
      <dgm:prSet/>
      <dgm:spPr/>
      <dgm:t>
        <a:bodyPr/>
        <a:lstStyle/>
        <a:p>
          <a:endParaRPr lang="en-GB"/>
        </a:p>
      </dgm:t>
    </dgm:pt>
    <dgm:pt modelId="{619E912E-82BA-5F4B-BF99-73E7FCFBB1EE}" type="sibTrans" cxnId="{31156BD1-624F-FD43-8BE5-43FC655DC757}">
      <dgm:prSet/>
      <dgm:spPr/>
      <dgm:t>
        <a:bodyPr/>
        <a:lstStyle/>
        <a:p>
          <a:endParaRPr lang="en-GB"/>
        </a:p>
      </dgm:t>
    </dgm:pt>
    <dgm:pt modelId="{AA6FC161-06C0-4446-AEC1-2FE7C5D30935}">
      <dgm:prSet phldrT="[Text]" custT="1"/>
      <dgm:spPr/>
      <dgm:t>
        <a:bodyPr/>
        <a:lstStyle/>
        <a:p>
          <a:pPr rtl="0"/>
          <a:endParaRPr lang="en-GB" sz="1800" b="1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1CE2A7-B7E6-784F-A6FB-739CE6A916A4}" type="parTrans" cxnId="{25CF6927-C42E-2346-8FE7-E1534AC36794}">
      <dgm:prSet/>
      <dgm:spPr/>
      <dgm:t>
        <a:bodyPr/>
        <a:lstStyle/>
        <a:p>
          <a:endParaRPr lang="en-GB"/>
        </a:p>
      </dgm:t>
    </dgm:pt>
    <dgm:pt modelId="{60947422-78EE-7642-9736-D47EFDBB9E16}" type="sibTrans" cxnId="{25CF6927-C42E-2346-8FE7-E1534AC36794}">
      <dgm:prSet/>
      <dgm:spPr/>
      <dgm:t>
        <a:bodyPr/>
        <a:lstStyle/>
        <a:p>
          <a:endParaRPr lang="en-GB"/>
        </a:p>
      </dgm:t>
    </dgm:pt>
    <dgm:pt modelId="{B5859BBC-5655-1248-9BB4-F1F5635F1CE1}">
      <dgm:prSet phldrT="[Text]" custT="1"/>
      <dgm:spPr/>
      <dgm:t>
        <a:bodyPr/>
        <a:lstStyle/>
        <a:p>
          <a:r>
            <a:rPr lang="en-IE" sz="1800" b="1" i="0" spc="-70" baseline="0" dirty="0">
              <a:latin typeface="Arial" panose="020B0604020202020204" pitchFamily="34" charset="0"/>
              <a:cs typeface="Arial" panose="020B0604020202020204" pitchFamily="34" charset="0"/>
            </a:rPr>
            <a:t>CLICKBAIT</a:t>
          </a:r>
          <a:endParaRPr lang="en-GB" sz="18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80D24D-B0D8-A44D-87EC-71273E39AC48}" type="parTrans" cxnId="{166D618A-6F73-974A-BB0D-33D403ABBF5C}">
      <dgm:prSet/>
      <dgm:spPr/>
      <dgm:t>
        <a:bodyPr/>
        <a:lstStyle/>
        <a:p>
          <a:endParaRPr lang="en-GB"/>
        </a:p>
      </dgm:t>
    </dgm:pt>
    <dgm:pt modelId="{921C773D-535A-C24A-970D-51FD6605ED0D}" type="sibTrans" cxnId="{166D618A-6F73-974A-BB0D-33D403ABBF5C}">
      <dgm:prSet/>
      <dgm:spPr/>
      <dgm:t>
        <a:bodyPr/>
        <a:lstStyle/>
        <a:p>
          <a:endParaRPr lang="en-GB"/>
        </a:p>
      </dgm:t>
    </dgm:pt>
    <dgm:pt modelId="{E0366F7D-5A41-1946-9B07-F5AF9E19554A}">
      <dgm:prSet custT="1"/>
      <dgm:spPr/>
      <dgm:t>
        <a:bodyPr/>
        <a:lstStyle/>
        <a:p>
          <a:r>
            <a:rPr lang="en-IE" sz="1800" b="1" i="0" spc="-70" baseline="0" dirty="0">
              <a:latin typeface="Arial" panose="020B0604020202020204" pitchFamily="34" charset="0"/>
              <a:cs typeface="Arial" panose="020B0604020202020204" pitchFamily="34" charset="0"/>
            </a:rPr>
            <a:t>SATIRE AND PARODY</a:t>
          </a:r>
          <a:endParaRPr lang="en-GB" sz="18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D44B4F-C6A2-6B4E-A86C-5F252569EFC9}" type="parTrans" cxnId="{E6CD6929-FC15-CA45-997E-87CDA5123169}">
      <dgm:prSet/>
      <dgm:spPr/>
      <dgm:t>
        <a:bodyPr/>
        <a:lstStyle/>
        <a:p>
          <a:endParaRPr lang="en-GB"/>
        </a:p>
      </dgm:t>
    </dgm:pt>
    <dgm:pt modelId="{948F4CDD-5F99-BB43-AE73-B6CCC29015A3}" type="sibTrans" cxnId="{E6CD6929-FC15-CA45-997E-87CDA5123169}">
      <dgm:prSet/>
      <dgm:spPr/>
      <dgm:t>
        <a:bodyPr/>
        <a:lstStyle/>
        <a:p>
          <a:endParaRPr lang="en-GB"/>
        </a:p>
      </dgm:t>
    </dgm:pt>
    <dgm:pt modelId="{232D5043-3EC4-034F-8927-81C929FF1502}">
      <dgm:prSet custT="1"/>
      <dgm:spPr/>
      <dgm:t>
        <a:bodyPr/>
        <a:lstStyle/>
        <a:p>
          <a:r>
            <a:rPr lang="en-GB" sz="1800" b="1" spc="-70" baseline="0" dirty="0">
              <a:latin typeface="Arial" panose="020B0604020202020204" pitchFamily="34" charset="0"/>
              <a:cs typeface="Arial" panose="020B0604020202020204" pitchFamily="34" charset="0"/>
            </a:rPr>
            <a:t>DECEPTIVE EDITING</a:t>
          </a:r>
        </a:p>
      </dgm:t>
    </dgm:pt>
    <dgm:pt modelId="{27719534-222F-E34F-8DCB-4CD4E5F8BFB6}" type="parTrans" cxnId="{B52516D6-A88A-F849-814C-489E7C3C3014}">
      <dgm:prSet/>
      <dgm:spPr/>
      <dgm:t>
        <a:bodyPr/>
        <a:lstStyle/>
        <a:p>
          <a:endParaRPr lang="en-GB"/>
        </a:p>
      </dgm:t>
    </dgm:pt>
    <dgm:pt modelId="{20214976-A5F7-364D-B38E-B1858FFE2D55}" type="sibTrans" cxnId="{B52516D6-A88A-F849-814C-489E7C3C3014}">
      <dgm:prSet/>
      <dgm:spPr/>
      <dgm:t>
        <a:bodyPr/>
        <a:lstStyle/>
        <a:p>
          <a:endParaRPr lang="en-GB"/>
        </a:p>
      </dgm:t>
    </dgm:pt>
    <dgm:pt modelId="{B61E867B-17B7-374B-8339-276800540FF3}">
      <dgm:prSet custT="1"/>
      <dgm:spPr/>
      <dgm:t>
        <a:bodyPr/>
        <a:lstStyle/>
        <a:p>
          <a:r>
            <a:rPr lang="en-GB" sz="1800" b="1" spc="-70" baseline="0" dirty="0">
              <a:latin typeface="Arial" panose="020B0604020202020204" pitchFamily="34" charset="0"/>
              <a:cs typeface="Arial" panose="020B0604020202020204" pitchFamily="34" charset="0"/>
            </a:rPr>
            <a:t>DEEP FAKES</a:t>
          </a:r>
        </a:p>
      </dgm:t>
    </dgm:pt>
    <dgm:pt modelId="{D16BE9D4-F622-854C-8DB3-05477E56C698}" type="parTrans" cxnId="{F012DBB8-7099-3548-B8CE-7A6AD298BE35}">
      <dgm:prSet/>
      <dgm:spPr/>
      <dgm:t>
        <a:bodyPr/>
        <a:lstStyle/>
        <a:p>
          <a:endParaRPr lang="en-GB"/>
        </a:p>
      </dgm:t>
    </dgm:pt>
    <dgm:pt modelId="{95978936-0B42-754E-AE82-9A8688E6836F}" type="sibTrans" cxnId="{F012DBB8-7099-3548-B8CE-7A6AD298BE35}">
      <dgm:prSet/>
      <dgm:spPr/>
      <dgm:t>
        <a:bodyPr/>
        <a:lstStyle/>
        <a:p>
          <a:endParaRPr lang="en-GB"/>
        </a:p>
      </dgm:t>
    </dgm:pt>
    <dgm:pt modelId="{2E41CD1B-C9E0-7842-A217-E3C13561C8A8}">
      <dgm:prSet custT="1"/>
      <dgm:spPr/>
      <dgm:t>
        <a:bodyPr/>
        <a:lstStyle/>
        <a:p>
          <a:pPr rtl="0"/>
          <a:endParaRPr lang="en-GB" sz="1800" b="1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E26ABA-B745-954E-BABF-6AA9F98C5E73}" type="parTrans" cxnId="{F6955B98-24B1-B848-8C38-3D847F4D823F}">
      <dgm:prSet/>
      <dgm:spPr/>
      <dgm:t>
        <a:bodyPr/>
        <a:lstStyle/>
        <a:p>
          <a:endParaRPr lang="en-GB"/>
        </a:p>
      </dgm:t>
    </dgm:pt>
    <dgm:pt modelId="{F896D9F6-F8CC-3C46-8E21-D65A187E5935}" type="sibTrans" cxnId="{F6955B98-24B1-B848-8C38-3D847F4D823F}">
      <dgm:prSet/>
      <dgm:spPr/>
      <dgm:t>
        <a:bodyPr/>
        <a:lstStyle/>
        <a:p>
          <a:endParaRPr lang="en-GB"/>
        </a:p>
      </dgm:t>
    </dgm:pt>
    <dgm:pt modelId="{6437D8A8-CB58-E44B-BB42-268838BEB2CF}" type="pres">
      <dgm:prSet presAssocID="{70E48EA2-1275-BF45-96B5-945F240D220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2F6A66D-FE26-DB43-B46F-AC9580949608}" type="pres">
      <dgm:prSet presAssocID="{3FDC6ED5-9383-E843-9D7E-D4FE7E432F7B}" presName="centerShape" presStyleLbl="node0" presStyleIdx="0" presStyleCnt="1" custScaleX="176098" custScaleY="157684"/>
      <dgm:spPr/>
    </dgm:pt>
    <dgm:pt modelId="{5E706B7D-26C6-0540-9693-9477AF35FE77}" type="pres">
      <dgm:prSet presAssocID="{93747F42-0A5F-9843-B364-F64BE08AC8EA}" presName="Name9" presStyleLbl="parChTrans1D2" presStyleIdx="0" presStyleCnt="8"/>
      <dgm:spPr/>
    </dgm:pt>
    <dgm:pt modelId="{7A9C61D3-AF25-D240-A31C-580F172AA439}" type="pres">
      <dgm:prSet presAssocID="{93747F42-0A5F-9843-B364-F64BE08AC8EA}" presName="connTx" presStyleLbl="parChTrans1D2" presStyleIdx="0" presStyleCnt="8"/>
      <dgm:spPr/>
    </dgm:pt>
    <dgm:pt modelId="{943115CB-A7AD-044E-AA52-7993EA300405}" type="pres">
      <dgm:prSet presAssocID="{7490475B-A2A4-CE4B-BC35-9A3293E7B0DD}" presName="node" presStyleLbl="node1" presStyleIdx="0" presStyleCnt="8" custScaleX="160816" custScaleY="160816">
        <dgm:presLayoutVars>
          <dgm:bulletEnabled val="1"/>
        </dgm:presLayoutVars>
      </dgm:prSet>
      <dgm:spPr/>
    </dgm:pt>
    <dgm:pt modelId="{89C71C51-6F35-AC45-BD22-A5A1FB457025}" type="pres">
      <dgm:prSet presAssocID="{04D2AC1A-B9CD-3740-A427-A525D6E3866C}" presName="Name9" presStyleLbl="parChTrans1D2" presStyleIdx="1" presStyleCnt="8"/>
      <dgm:spPr/>
    </dgm:pt>
    <dgm:pt modelId="{E5D4CC6A-81B0-9948-988E-D7A69AD9D5A3}" type="pres">
      <dgm:prSet presAssocID="{04D2AC1A-B9CD-3740-A427-A525D6E3866C}" presName="connTx" presStyleLbl="parChTrans1D2" presStyleIdx="1" presStyleCnt="8"/>
      <dgm:spPr/>
    </dgm:pt>
    <dgm:pt modelId="{1E328347-0B91-6A48-B2CB-680B8F52B748}" type="pres">
      <dgm:prSet presAssocID="{626707F4-50BE-DD41-B55C-FD6565613FFF}" presName="node" presStyleLbl="node1" presStyleIdx="1" presStyleCnt="8" custScaleX="160816" custScaleY="160816">
        <dgm:presLayoutVars>
          <dgm:bulletEnabled val="1"/>
        </dgm:presLayoutVars>
      </dgm:prSet>
      <dgm:spPr/>
    </dgm:pt>
    <dgm:pt modelId="{314F0DDE-1AEF-2B49-8B76-430829BA947D}" type="pres">
      <dgm:prSet presAssocID="{731CE2A7-B7E6-784F-A6FB-739CE6A916A4}" presName="Name9" presStyleLbl="parChTrans1D2" presStyleIdx="2" presStyleCnt="8"/>
      <dgm:spPr/>
    </dgm:pt>
    <dgm:pt modelId="{1CD9E2DD-AD6E-9D4D-9DDB-D81A61F5CC71}" type="pres">
      <dgm:prSet presAssocID="{731CE2A7-B7E6-784F-A6FB-739CE6A916A4}" presName="connTx" presStyleLbl="parChTrans1D2" presStyleIdx="2" presStyleCnt="8"/>
      <dgm:spPr/>
    </dgm:pt>
    <dgm:pt modelId="{AE4A2455-A785-E040-B2B8-1E8BDBA43314}" type="pres">
      <dgm:prSet presAssocID="{AA6FC161-06C0-4446-AEC1-2FE7C5D30935}" presName="node" presStyleLbl="node1" presStyleIdx="2" presStyleCnt="8" custScaleX="160816" custScaleY="160816">
        <dgm:presLayoutVars>
          <dgm:bulletEnabled val="1"/>
        </dgm:presLayoutVars>
      </dgm:prSet>
      <dgm:spPr/>
    </dgm:pt>
    <dgm:pt modelId="{F00D89EA-97BF-DA48-85B3-4C81A5F5EF73}" type="pres">
      <dgm:prSet presAssocID="{0C80D24D-B0D8-A44D-87EC-71273E39AC48}" presName="Name9" presStyleLbl="parChTrans1D2" presStyleIdx="3" presStyleCnt="8"/>
      <dgm:spPr/>
    </dgm:pt>
    <dgm:pt modelId="{FEF7D179-808D-8F4B-85F1-6DE9A8A9DA9F}" type="pres">
      <dgm:prSet presAssocID="{0C80D24D-B0D8-A44D-87EC-71273E39AC48}" presName="connTx" presStyleLbl="parChTrans1D2" presStyleIdx="3" presStyleCnt="8"/>
      <dgm:spPr/>
    </dgm:pt>
    <dgm:pt modelId="{7DB2B9FB-EBF0-8344-9B56-7D0493426CF3}" type="pres">
      <dgm:prSet presAssocID="{B5859BBC-5655-1248-9BB4-F1F5635F1CE1}" presName="node" presStyleLbl="node1" presStyleIdx="3" presStyleCnt="8" custScaleX="160816" custScaleY="160816">
        <dgm:presLayoutVars>
          <dgm:bulletEnabled val="1"/>
        </dgm:presLayoutVars>
      </dgm:prSet>
      <dgm:spPr/>
    </dgm:pt>
    <dgm:pt modelId="{4287B300-1595-684F-861F-CFE6C517D26D}" type="pres">
      <dgm:prSet presAssocID="{68D44B4F-C6A2-6B4E-A86C-5F252569EFC9}" presName="Name9" presStyleLbl="parChTrans1D2" presStyleIdx="4" presStyleCnt="8"/>
      <dgm:spPr/>
    </dgm:pt>
    <dgm:pt modelId="{7B8F374D-A995-3C48-BE0A-5D5F39C27882}" type="pres">
      <dgm:prSet presAssocID="{68D44B4F-C6A2-6B4E-A86C-5F252569EFC9}" presName="connTx" presStyleLbl="parChTrans1D2" presStyleIdx="4" presStyleCnt="8"/>
      <dgm:spPr/>
    </dgm:pt>
    <dgm:pt modelId="{235CBA11-4807-FE42-BEAA-63923139E82E}" type="pres">
      <dgm:prSet presAssocID="{E0366F7D-5A41-1946-9B07-F5AF9E19554A}" presName="node" presStyleLbl="node1" presStyleIdx="4" presStyleCnt="8" custScaleX="160816" custScaleY="160816">
        <dgm:presLayoutVars>
          <dgm:bulletEnabled val="1"/>
        </dgm:presLayoutVars>
      </dgm:prSet>
      <dgm:spPr/>
    </dgm:pt>
    <dgm:pt modelId="{C78D064F-75D8-C143-970E-7DEA722A6026}" type="pres">
      <dgm:prSet presAssocID="{27719534-222F-E34F-8DCB-4CD4E5F8BFB6}" presName="Name9" presStyleLbl="parChTrans1D2" presStyleIdx="5" presStyleCnt="8"/>
      <dgm:spPr/>
    </dgm:pt>
    <dgm:pt modelId="{5FAA6E60-ABC3-BD40-8A11-15EA758E2107}" type="pres">
      <dgm:prSet presAssocID="{27719534-222F-E34F-8DCB-4CD4E5F8BFB6}" presName="connTx" presStyleLbl="parChTrans1D2" presStyleIdx="5" presStyleCnt="8"/>
      <dgm:spPr/>
    </dgm:pt>
    <dgm:pt modelId="{B7CA14AD-3EC3-3A4C-8B8C-B8B426DE06B2}" type="pres">
      <dgm:prSet presAssocID="{232D5043-3EC4-034F-8927-81C929FF1502}" presName="node" presStyleLbl="node1" presStyleIdx="5" presStyleCnt="8" custScaleX="160816" custScaleY="160816">
        <dgm:presLayoutVars>
          <dgm:bulletEnabled val="1"/>
        </dgm:presLayoutVars>
      </dgm:prSet>
      <dgm:spPr/>
    </dgm:pt>
    <dgm:pt modelId="{0E04462F-93DE-7644-B5FC-CCCF05D2DB33}" type="pres">
      <dgm:prSet presAssocID="{D16BE9D4-F622-854C-8DB3-05477E56C698}" presName="Name9" presStyleLbl="parChTrans1D2" presStyleIdx="6" presStyleCnt="8"/>
      <dgm:spPr/>
    </dgm:pt>
    <dgm:pt modelId="{3379B5C1-9A87-A348-A20C-0B7907330DFF}" type="pres">
      <dgm:prSet presAssocID="{D16BE9D4-F622-854C-8DB3-05477E56C698}" presName="connTx" presStyleLbl="parChTrans1D2" presStyleIdx="6" presStyleCnt="8"/>
      <dgm:spPr/>
    </dgm:pt>
    <dgm:pt modelId="{61D1F735-2D50-CF48-9BDE-96E9A9832EE7}" type="pres">
      <dgm:prSet presAssocID="{B61E867B-17B7-374B-8339-276800540FF3}" presName="node" presStyleLbl="node1" presStyleIdx="6" presStyleCnt="8" custScaleX="160816" custScaleY="160816">
        <dgm:presLayoutVars>
          <dgm:bulletEnabled val="1"/>
        </dgm:presLayoutVars>
      </dgm:prSet>
      <dgm:spPr/>
    </dgm:pt>
    <dgm:pt modelId="{A5463E4A-0907-BB4D-9227-BD9B55FC2D20}" type="pres">
      <dgm:prSet presAssocID="{52E26ABA-B745-954E-BABF-6AA9F98C5E73}" presName="Name9" presStyleLbl="parChTrans1D2" presStyleIdx="7" presStyleCnt="8"/>
      <dgm:spPr/>
    </dgm:pt>
    <dgm:pt modelId="{320B09F6-B97B-CB42-9C58-0A4057D5EC42}" type="pres">
      <dgm:prSet presAssocID="{52E26ABA-B745-954E-BABF-6AA9F98C5E73}" presName="connTx" presStyleLbl="parChTrans1D2" presStyleIdx="7" presStyleCnt="8"/>
      <dgm:spPr/>
    </dgm:pt>
    <dgm:pt modelId="{8FC7E24F-4B24-7D4F-AB7F-527346114067}" type="pres">
      <dgm:prSet presAssocID="{2E41CD1B-C9E0-7842-A217-E3C13561C8A8}" presName="node" presStyleLbl="node1" presStyleIdx="7" presStyleCnt="8" custScaleX="160816" custScaleY="160816">
        <dgm:presLayoutVars>
          <dgm:bulletEnabled val="1"/>
        </dgm:presLayoutVars>
      </dgm:prSet>
      <dgm:spPr/>
    </dgm:pt>
  </dgm:ptLst>
  <dgm:cxnLst>
    <dgm:cxn modelId="{1D04C608-80F0-514C-A081-E7FFB02BBFD2}" type="presOf" srcId="{3FDC6ED5-9383-E843-9D7E-D4FE7E432F7B}" destId="{62F6A66D-FE26-DB43-B46F-AC9580949608}" srcOrd="0" destOrd="0" presId="urn:microsoft.com/office/officeart/2005/8/layout/radial1"/>
    <dgm:cxn modelId="{4E856017-F206-3C4B-9E7D-22F77863C17F}" type="presOf" srcId="{B61E867B-17B7-374B-8339-276800540FF3}" destId="{61D1F735-2D50-CF48-9BDE-96E9A9832EE7}" srcOrd="0" destOrd="0" presId="urn:microsoft.com/office/officeart/2005/8/layout/radial1"/>
    <dgm:cxn modelId="{1601E221-D363-554A-80DB-8A958D8D9FB4}" srcId="{3FDC6ED5-9383-E843-9D7E-D4FE7E432F7B}" destId="{7490475B-A2A4-CE4B-BC35-9A3293E7B0DD}" srcOrd="0" destOrd="0" parTransId="{93747F42-0A5F-9843-B364-F64BE08AC8EA}" sibTransId="{5594AB2B-E83E-E94D-A229-FE228FF1E30B}"/>
    <dgm:cxn modelId="{25CF6927-C42E-2346-8FE7-E1534AC36794}" srcId="{3FDC6ED5-9383-E843-9D7E-D4FE7E432F7B}" destId="{AA6FC161-06C0-4446-AEC1-2FE7C5D30935}" srcOrd="2" destOrd="0" parTransId="{731CE2A7-B7E6-784F-A6FB-739CE6A916A4}" sibTransId="{60947422-78EE-7642-9736-D47EFDBB9E16}"/>
    <dgm:cxn modelId="{EEB00A28-16A5-2546-B44C-236CEF029E5B}" type="presOf" srcId="{731CE2A7-B7E6-784F-A6FB-739CE6A916A4}" destId="{314F0DDE-1AEF-2B49-8B76-430829BA947D}" srcOrd="0" destOrd="0" presId="urn:microsoft.com/office/officeart/2005/8/layout/radial1"/>
    <dgm:cxn modelId="{E6CD6929-FC15-CA45-997E-87CDA5123169}" srcId="{3FDC6ED5-9383-E843-9D7E-D4FE7E432F7B}" destId="{E0366F7D-5A41-1946-9B07-F5AF9E19554A}" srcOrd="4" destOrd="0" parTransId="{68D44B4F-C6A2-6B4E-A86C-5F252569EFC9}" sibTransId="{948F4CDD-5F99-BB43-AE73-B6CCC29015A3}"/>
    <dgm:cxn modelId="{C3C0772D-E997-0648-81F5-5497CE4008B2}" type="presOf" srcId="{B5859BBC-5655-1248-9BB4-F1F5635F1CE1}" destId="{7DB2B9FB-EBF0-8344-9B56-7D0493426CF3}" srcOrd="0" destOrd="0" presId="urn:microsoft.com/office/officeart/2005/8/layout/radial1"/>
    <dgm:cxn modelId="{52EBB03A-CA1F-5344-8509-5357D2A71A49}" type="presOf" srcId="{93747F42-0A5F-9843-B364-F64BE08AC8EA}" destId="{7A9C61D3-AF25-D240-A31C-580F172AA439}" srcOrd="1" destOrd="0" presId="urn:microsoft.com/office/officeart/2005/8/layout/radial1"/>
    <dgm:cxn modelId="{8477C43B-4C8D-6342-951C-1594C48D31BF}" type="presOf" srcId="{232D5043-3EC4-034F-8927-81C929FF1502}" destId="{B7CA14AD-3EC3-3A4C-8B8C-B8B426DE06B2}" srcOrd="0" destOrd="0" presId="urn:microsoft.com/office/officeart/2005/8/layout/radial1"/>
    <dgm:cxn modelId="{40DE584C-F150-904E-9B2F-875CFF57CD37}" type="presOf" srcId="{04D2AC1A-B9CD-3740-A427-A525D6E3866C}" destId="{E5D4CC6A-81B0-9948-988E-D7A69AD9D5A3}" srcOrd="1" destOrd="0" presId="urn:microsoft.com/office/officeart/2005/8/layout/radial1"/>
    <dgm:cxn modelId="{F8F6F04D-E948-7249-9710-E6031A10543E}" type="presOf" srcId="{E0366F7D-5A41-1946-9B07-F5AF9E19554A}" destId="{235CBA11-4807-FE42-BEAA-63923139E82E}" srcOrd="0" destOrd="0" presId="urn:microsoft.com/office/officeart/2005/8/layout/radial1"/>
    <dgm:cxn modelId="{83EE7E6B-64FF-4C42-A239-8882E0C9DD77}" type="presOf" srcId="{2E41CD1B-C9E0-7842-A217-E3C13561C8A8}" destId="{8FC7E24F-4B24-7D4F-AB7F-527346114067}" srcOrd="0" destOrd="0" presId="urn:microsoft.com/office/officeart/2005/8/layout/radial1"/>
    <dgm:cxn modelId="{86AB496D-31D5-904A-A942-85CE600F8975}" type="presOf" srcId="{68D44B4F-C6A2-6B4E-A86C-5F252569EFC9}" destId="{7B8F374D-A995-3C48-BE0A-5D5F39C27882}" srcOrd="1" destOrd="0" presId="urn:microsoft.com/office/officeart/2005/8/layout/radial1"/>
    <dgm:cxn modelId="{FC26A76E-053C-5545-94E7-01C9F594949C}" type="presOf" srcId="{70E48EA2-1275-BF45-96B5-945F240D2200}" destId="{6437D8A8-CB58-E44B-BB42-268838BEB2CF}" srcOrd="0" destOrd="0" presId="urn:microsoft.com/office/officeart/2005/8/layout/radial1"/>
    <dgm:cxn modelId="{FCC9AD7B-9DDA-2547-8E8C-DF9E46734D20}" type="presOf" srcId="{D16BE9D4-F622-854C-8DB3-05477E56C698}" destId="{3379B5C1-9A87-A348-A20C-0B7907330DFF}" srcOrd="1" destOrd="0" presId="urn:microsoft.com/office/officeart/2005/8/layout/radial1"/>
    <dgm:cxn modelId="{080A1A80-2295-904B-A3D4-E66DA657E959}" type="presOf" srcId="{626707F4-50BE-DD41-B55C-FD6565613FFF}" destId="{1E328347-0B91-6A48-B2CB-680B8F52B748}" srcOrd="0" destOrd="0" presId="urn:microsoft.com/office/officeart/2005/8/layout/radial1"/>
    <dgm:cxn modelId="{F9A98C82-6F55-D847-9310-8D09D91AE39C}" type="presOf" srcId="{52E26ABA-B745-954E-BABF-6AA9F98C5E73}" destId="{320B09F6-B97B-CB42-9C58-0A4057D5EC42}" srcOrd="1" destOrd="0" presId="urn:microsoft.com/office/officeart/2005/8/layout/radial1"/>
    <dgm:cxn modelId="{D1DC4D8A-72D9-D74A-A0B5-E76CAD729413}" type="presOf" srcId="{0C80D24D-B0D8-A44D-87EC-71273E39AC48}" destId="{F00D89EA-97BF-DA48-85B3-4C81A5F5EF73}" srcOrd="0" destOrd="0" presId="urn:microsoft.com/office/officeart/2005/8/layout/radial1"/>
    <dgm:cxn modelId="{166D618A-6F73-974A-BB0D-33D403ABBF5C}" srcId="{3FDC6ED5-9383-E843-9D7E-D4FE7E432F7B}" destId="{B5859BBC-5655-1248-9BB4-F1F5635F1CE1}" srcOrd="3" destOrd="0" parTransId="{0C80D24D-B0D8-A44D-87EC-71273E39AC48}" sibTransId="{921C773D-535A-C24A-970D-51FD6605ED0D}"/>
    <dgm:cxn modelId="{125ED18D-1708-B748-B025-ABAC28EA19DB}" type="presOf" srcId="{93747F42-0A5F-9843-B364-F64BE08AC8EA}" destId="{5E706B7D-26C6-0540-9693-9477AF35FE77}" srcOrd="0" destOrd="0" presId="urn:microsoft.com/office/officeart/2005/8/layout/radial1"/>
    <dgm:cxn modelId="{849F468F-867D-BD48-83AC-7B42D9F3AE44}" type="presOf" srcId="{52E26ABA-B745-954E-BABF-6AA9F98C5E73}" destId="{A5463E4A-0907-BB4D-9227-BD9B55FC2D20}" srcOrd="0" destOrd="0" presId="urn:microsoft.com/office/officeart/2005/8/layout/radial1"/>
    <dgm:cxn modelId="{F6955B98-24B1-B848-8C38-3D847F4D823F}" srcId="{3FDC6ED5-9383-E843-9D7E-D4FE7E432F7B}" destId="{2E41CD1B-C9E0-7842-A217-E3C13561C8A8}" srcOrd="7" destOrd="0" parTransId="{52E26ABA-B745-954E-BABF-6AA9F98C5E73}" sibTransId="{F896D9F6-F8CC-3C46-8E21-D65A187E5935}"/>
    <dgm:cxn modelId="{5038B19A-1A71-9C49-B622-16089A21AA7E}" type="presOf" srcId="{7490475B-A2A4-CE4B-BC35-9A3293E7B0DD}" destId="{943115CB-A7AD-044E-AA52-7993EA300405}" srcOrd="0" destOrd="0" presId="urn:microsoft.com/office/officeart/2005/8/layout/radial1"/>
    <dgm:cxn modelId="{98CC0E9E-8E75-6742-9314-7C3EBFAB9218}" type="presOf" srcId="{68D44B4F-C6A2-6B4E-A86C-5F252569EFC9}" destId="{4287B300-1595-684F-861F-CFE6C517D26D}" srcOrd="0" destOrd="0" presId="urn:microsoft.com/office/officeart/2005/8/layout/radial1"/>
    <dgm:cxn modelId="{2E716FA6-E1BB-9445-8312-F6C7FD672E98}" type="presOf" srcId="{731CE2A7-B7E6-784F-A6FB-739CE6A916A4}" destId="{1CD9E2DD-AD6E-9D4D-9DDB-D81A61F5CC71}" srcOrd="1" destOrd="0" presId="urn:microsoft.com/office/officeart/2005/8/layout/radial1"/>
    <dgm:cxn modelId="{8AE417B4-3CC7-1F41-B1B1-42CA4F2C26A5}" type="presOf" srcId="{0C80D24D-B0D8-A44D-87EC-71273E39AC48}" destId="{FEF7D179-808D-8F4B-85F1-6DE9A8A9DA9F}" srcOrd="1" destOrd="0" presId="urn:microsoft.com/office/officeart/2005/8/layout/radial1"/>
    <dgm:cxn modelId="{72ABD1B8-547E-DB45-B9BF-DB9084EFD721}" type="presOf" srcId="{AA6FC161-06C0-4446-AEC1-2FE7C5D30935}" destId="{AE4A2455-A785-E040-B2B8-1E8BDBA43314}" srcOrd="0" destOrd="0" presId="urn:microsoft.com/office/officeart/2005/8/layout/radial1"/>
    <dgm:cxn modelId="{F012DBB8-7099-3548-B8CE-7A6AD298BE35}" srcId="{3FDC6ED5-9383-E843-9D7E-D4FE7E432F7B}" destId="{B61E867B-17B7-374B-8339-276800540FF3}" srcOrd="6" destOrd="0" parTransId="{D16BE9D4-F622-854C-8DB3-05477E56C698}" sibTransId="{95978936-0B42-754E-AE82-9A8688E6836F}"/>
    <dgm:cxn modelId="{0CA674BA-2482-A947-A6C3-5C39E544950E}" type="presOf" srcId="{27719534-222F-E34F-8DCB-4CD4E5F8BFB6}" destId="{C78D064F-75D8-C143-970E-7DEA722A6026}" srcOrd="0" destOrd="0" presId="urn:microsoft.com/office/officeart/2005/8/layout/radial1"/>
    <dgm:cxn modelId="{31156BD1-624F-FD43-8BE5-43FC655DC757}" srcId="{3FDC6ED5-9383-E843-9D7E-D4FE7E432F7B}" destId="{626707F4-50BE-DD41-B55C-FD6565613FFF}" srcOrd="1" destOrd="0" parTransId="{04D2AC1A-B9CD-3740-A427-A525D6E3866C}" sibTransId="{619E912E-82BA-5F4B-BF99-73E7FCFBB1EE}"/>
    <dgm:cxn modelId="{76EFA1D5-B142-D241-A37B-C580881EF886}" type="presOf" srcId="{D16BE9D4-F622-854C-8DB3-05477E56C698}" destId="{0E04462F-93DE-7644-B5FC-CCCF05D2DB33}" srcOrd="0" destOrd="0" presId="urn:microsoft.com/office/officeart/2005/8/layout/radial1"/>
    <dgm:cxn modelId="{B52516D6-A88A-F849-814C-489E7C3C3014}" srcId="{3FDC6ED5-9383-E843-9D7E-D4FE7E432F7B}" destId="{232D5043-3EC4-034F-8927-81C929FF1502}" srcOrd="5" destOrd="0" parTransId="{27719534-222F-E34F-8DCB-4CD4E5F8BFB6}" sibTransId="{20214976-A5F7-364D-B38E-B1858FFE2D55}"/>
    <dgm:cxn modelId="{35B850D6-DB62-7049-BA0E-0097EF198805}" type="presOf" srcId="{04D2AC1A-B9CD-3740-A427-A525D6E3866C}" destId="{89C71C51-6F35-AC45-BD22-A5A1FB457025}" srcOrd="0" destOrd="0" presId="urn:microsoft.com/office/officeart/2005/8/layout/radial1"/>
    <dgm:cxn modelId="{D09682E9-2B52-2846-BC58-A64D7D68B816}" srcId="{70E48EA2-1275-BF45-96B5-945F240D2200}" destId="{3FDC6ED5-9383-E843-9D7E-D4FE7E432F7B}" srcOrd="0" destOrd="0" parTransId="{32269410-C52C-FA4E-9F5C-0C3FE47B3C0B}" sibTransId="{ED4A6C43-82BA-8146-A738-A66344FEFB58}"/>
    <dgm:cxn modelId="{4AA4D1F1-E559-8345-B224-BCD53EC0D079}" type="presOf" srcId="{27719534-222F-E34F-8DCB-4CD4E5F8BFB6}" destId="{5FAA6E60-ABC3-BD40-8A11-15EA758E2107}" srcOrd="1" destOrd="0" presId="urn:microsoft.com/office/officeart/2005/8/layout/radial1"/>
    <dgm:cxn modelId="{756B8208-4CCE-0441-AAED-6BCE679BAD17}" type="presParOf" srcId="{6437D8A8-CB58-E44B-BB42-268838BEB2CF}" destId="{62F6A66D-FE26-DB43-B46F-AC9580949608}" srcOrd="0" destOrd="0" presId="urn:microsoft.com/office/officeart/2005/8/layout/radial1"/>
    <dgm:cxn modelId="{54973350-A5D8-1642-B2D0-176FD0661908}" type="presParOf" srcId="{6437D8A8-CB58-E44B-BB42-268838BEB2CF}" destId="{5E706B7D-26C6-0540-9693-9477AF35FE77}" srcOrd="1" destOrd="0" presId="urn:microsoft.com/office/officeart/2005/8/layout/radial1"/>
    <dgm:cxn modelId="{460AB2D1-BAE5-D24B-A421-57F5C69B37BE}" type="presParOf" srcId="{5E706B7D-26C6-0540-9693-9477AF35FE77}" destId="{7A9C61D3-AF25-D240-A31C-580F172AA439}" srcOrd="0" destOrd="0" presId="urn:microsoft.com/office/officeart/2005/8/layout/radial1"/>
    <dgm:cxn modelId="{1C2479B5-6095-FB43-A416-75E237B7368B}" type="presParOf" srcId="{6437D8A8-CB58-E44B-BB42-268838BEB2CF}" destId="{943115CB-A7AD-044E-AA52-7993EA300405}" srcOrd="2" destOrd="0" presId="urn:microsoft.com/office/officeart/2005/8/layout/radial1"/>
    <dgm:cxn modelId="{46192A42-70CC-A548-9C10-99D0A45D4325}" type="presParOf" srcId="{6437D8A8-CB58-E44B-BB42-268838BEB2CF}" destId="{89C71C51-6F35-AC45-BD22-A5A1FB457025}" srcOrd="3" destOrd="0" presId="urn:microsoft.com/office/officeart/2005/8/layout/radial1"/>
    <dgm:cxn modelId="{5AC4A65F-C852-6B43-BCD1-4AB565A28D3A}" type="presParOf" srcId="{89C71C51-6F35-AC45-BD22-A5A1FB457025}" destId="{E5D4CC6A-81B0-9948-988E-D7A69AD9D5A3}" srcOrd="0" destOrd="0" presId="urn:microsoft.com/office/officeart/2005/8/layout/radial1"/>
    <dgm:cxn modelId="{35E0D3B1-5E89-F843-A2AD-BAA6C47FDD5A}" type="presParOf" srcId="{6437D8A8-CB58-E44B-BB42-268838BEB2CF}" destId="{1E328347-0B91-6A48-B2CB-680B8F52B748}" srcOrd="4" destOrd="0" presId="urn:microsoft.com/office/officeart/2005/8/layout/radial1"/>
    <dgm:cxn modelId="{4B065E53-DBAE-4D4F-B25D-2E4B21FFC407}" type="presParOf" srcId="{6437D8A8-CB58-E44B-BB42-268838BEB2CF}" destId="{314F0DDE-1AEF-2B49-8B76-430829BA947D}" srcOrd="5" destOrd="0" presId="urn:microsoft.com/office/officeart/2005/8/layout/radial1"/>
    <dgm:cxn modelId="{75970900-660B-D142-B2D5-C1603C5103E1}" type="presParOf" srcId="{314F0DDE-1AEF-2B49-8B76-430829BA947D}" destId="{1CD9E2DD-AD6E-9D4D-9DDB-D81A61F5CC71}" srcOrd="0" destOrd="0" presId="urn:microsoft.com/office/officeart/2005/8/layout/radial1"/>
    <dgm:cxn modelId="{A878FFCD-8672-024D-AA78-59E8A717E0B6}" type="presParOf" srcId="{6437D8A8-CB58-E44B-BB42-268838BEB2CF}" destId="{AE4A2455-A785-E040-B2B8-1E8BDBA43314}" srcOrd="6" destOrd="0" presId="urn:microsoft.com/office/officeart/2005/8/layout/radial1"/>
    <dgm:cxn modelId="{AFCC1A4F-6459-CF44-8A5A-32EA1457FD33}" type="presParOf" srcId="{6437D8A8-CB58-E44B-BB42-268838BEB2CF}" destId="{F00D89EA-97BF-DA48-85B3-4C81A5F5EF73}" srcOrd="7" destOrd="0" presId="urn:microsoft.com/office/officeart/2005/8/layout/radial1"/>
    <dgm:cxn modelId="{662F20E9-9228-8841-9F8A-47DEC8794307}" type="presParOf" srcId="{F00D89EA-97BF-DA48-85B3-4C81A5F5EF73}" destId="{FEF7D179-808D-8F4B-85F1-6DE9A8A9DA9F}" srcOrd="0" destOrd="0" presId="urn:microsoft.com/office/officeart/2005/8/layout/radial1"/>
    <dgm:cxn modelId="{C9DA0784-8258-7B40-9B7A-1F5BEBF55379}" type="presParOf" srcId="{6437D8A8-CB58-E44B-BB42-268838BEB2CF}" destId="{7DB2B9FB-EBF0-8344-9B56-7D0493426CF3}" srcOrd="8" destOrd="0" presId="urn:microsoft.com/office/officeart/2005/8/layout/radial1"/>
    <dgm:cxn modelId="{3E043349-A62F-784E-B94B-E883D65768E9}" type="presParOf" srcId="{6437D8A8-CB58-E44B-BB42-268838BEB2CF}" destId="{4287B300-1595-684F-861F-CFE6C517D26D}" srcOrd="9" destOrd="0" presId="urn:microsoft.com/office/officeart/2005/8/layout/radial1"/>
    <dgm:cxn modelId="{80601A85-BA6F-4A4C-847E-F05658C841F8}" type="presParOf" srcId="{4287B300-1595-684F-861F-CFE6C517D26D}" destId="{7B8F374D-A995-3C48-BE0A-5D5F39C27882}" srcOrd="0" destOrd="0" presId="urn:microsoft.com/office/officeart/2005/8/layout/radial1"/>
    <dgm:cxn modelId="{9B30C111-FA38-3542-9CA4-699531638F21}" type="presParOf" srcId="{6437D8A8-CB58-E44B-BB42-268838BEB2CF}" destId="{235CBA11-4807-FE42-BEAA-63923139E82E}" srcOrd="10" destOrd="0" presId="urn:microsoft.com/office/officeart/2005/8/layout/radial1"/>
    <dgm:cxn modelId="{924A0823-5CF6-9541-8AAA-8876C29BFF29}" type="presParOf" srcId="{6437D8A8-CB58-E44B-BB42-268838BEB2CF}" destId="{C78D064F-75D8-C143-970E-7DEA722A6026}" srcOrd="11" destOrd="0" presId="urn:microsoft.com/office/officeart/2005/8/layout/radial1"/>
    <dgm:cxn modelId="{2A5FF19B-0D07-7D47-9628-90AA1A5A466C}" type="presParOf" srcId="{C78D064F-75D8-C143-970E-7DEA722A6026}" destId="{5FAA6E60-ABC3-BD40-8A11-15EA758E2107}" srcOrd="0" destOrd="0" presId="urn:microsoft.com/office/officeart/2005/8/layout/radial1"/>
    <dgm:cxn modelId="{ADA8C886-4D43-3244-A63B-48C214C89A1D}" type="presParOf" srcId="{6437D8A8-CB58-E44B-BB42-268838BEB2CF}" destId="{B7CA14AD-3EC3-3A4C-8B8C-B8B426DE06B2}" srcOrd="12" destOrd="0" presId="urn:microsoft.com/office/officeart/2005/8/layout/radial1"/>
    <dgm:cxn modelId="{F3BC413F-4EA9-FC41-8393-A757F9972A58}" type="presParOf" srcId="{6437D8A8-CB58-E44B-BB42-268838BEB2CF}" destId="{0E04462F-93DE-7644-B5FC-CCCF05D2DB33}" srcOrd="13" destOrd="0" presId="urn:microsoft.com/office/officeart/2005/8/layout/radial1"/>
    <dgm:cxn modelId="{289EBE56-A7DE-EF4B-97DB-5A769811D844}" type="presParOf" srcId="{0E04462F-93DE-7644-B5FC-CCCF05D2DB33}" destId="{3379B5C1-9A87-A348-A20C-0B7907330DFF}" srcOrd="0" destOrd="0" presId="urn:microsoft.com/office/officeart/2005/8/layout/radial1"/>
    <dgm:cxn modelId="{7DAFBBEF-03A0-BB43-985C-AB505BBA6FDB}" type="presParOf" srcId="{6437D8A8-CB58-E44B-BB42-268838BEB2CF}" destId="{61D1F735-2D50-CF48-9BDE-96E9A9832EE7}" srcOrd="14" destOrd="0" presId="urn:microsoft.com/office/officeart/2005/8/layout/radial1"/>
    <dgm:cxn modelId="{D7D3180F-631A-094D-BA2C-8841749A4CCB}" type="presParOf" srcId="{6437D8A8-CB58-E44B-BB42-268838BEB2CF}" destId="{A5463E4A-0907-BB4D-9227-BD9B55FC2D20}" srcOrd="15" destOrd="0" presId="urn:microsoft.com/office/officeart/2005/8/layout/radial1"/>
    <dgm:cxn modelId="{0E91D596-6F8B-5141-95BF-9DD74C06E887}" type="presParOf" srcId="{A5463E4A-0907-BB4D-9227-BD9B55FC2D20}" destId="{320B09F6-B97B-CB42-9C58-0A4057D5EC42}" srcOrd="0" destOrd="0" presId="urn:microsoft.com/office/officeart/2005/8/layout/radial1"/>
    <dgm:cxn modelId="{937DACF0-CD57-7B48-A24E-71415EACE156}" type="presParOf" srcId="{6437D8A8-CB58-E44B-BB42-268838BEB2CF}" destId="{8FC7E24F-4B24-7D4F-AB7F-527346114067}" srcOrd="16" destOrd="0" presId="urn:microsoft.com/office/officeart/2005/8/layout/radial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6A66D-FE26-DB43-B46F-AC9580949608}">
      <dsp:nvSpPr>
        <dsp:cNvPr id="0" name=""/>
        <dsp:cNvSpPr/>
      </dsp:nvSpPr>
      <dsp:spPr>
        <a:xfrm>
          <a:off x="3294383" y="2062338"/>
          <a:ext cx="2566268" cy="2297922"/>
        </a:xfrm>
        <a:prstGeom prst="ellipse">
          <a:avLst/>
        </a:prstGeom>
        <a:solidFill>
          <a:srgbClr val="816A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>
              <a:latin typeface="Arial Rounded MT Bold" panose="020F0704030504030204" pitchFamily="34" charset="77"/>
            </a:rPr>
            <a:t>MEDI</a:t>
          </a:r>
          <a:r>
            <a:rPr lang="en-GB" sz="2700" kern="1200" dirty="0">
              <a:latin typeface="Arial Rounded MT Bold" panose="020F0704030504030204" pitchFamily="34" charset="77"/>
              <a:cs typeface="Arial" panose="020B0604020202020204" pitchFamily="34" charset="0"/>
            </a:rPr>
            <a:t>A LITERACY</a:t>
          </a:r>
        </a:p>
      </dsp:txBody>
      <dsp:txXfrm>
        <a:off x="3670204" y="2398861"/>
        <a:ext cx="1814626" cy="1624876"/>
      </dsp:txXfrm>
    </dsp:sp>
    <dsp:sp modelId="{5E706B7D-26C6-0540-9693-9477AF35FE77}">
      <dsp:nvSpPr>
        <dsp:cNvPr id="0" name=""/>
        <dsp:cNvSpPr/>
      </dsp:nvSpPr>
      <dsp:spPr>
        <a:xfrm rot="16200000">
          <a:off x="4344278" y="1814773"/>
          <a:ext cx="466477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466477" y="1432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565855" y="1817438"/>
        <a:ext cx="23323" cy="23323"/>
      </dsp:txXfrm>
    </dsp:sp>
    <dsp:sp modelId="{943115CB-A7AD-044E-AA52-7993EA300405}">
      <dsp:nvSpPr>
        <dsp:cNvPr id="0" name=""/>
        <dsp:cNvSpPr/>
      </dsp:nvSpPr>
      <dsp:spPr>
        <a:xfrm>
          <a:off x="3716656" y="-125860"/>
          <a:ext cx="1721721" cy="1721721"/>
        </a:xfrm>
        <a:prstGeom prst="ellipse">
          <a:avLst/>
        </a:prstGeom>
        <a:solidFill>
          <a:srgbClr val="4472C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Critical Thinking</a:t>
          </a:r>
        </a:p>
      </dsp:txBody>
      <dsp:txXfrm>
        <a:off x="3968796" y="126280"/>
        <a:ext cx="1217441" cy="1217441"/>
      </dsp:txXfrm>
    </dsp:sp>
    <dsp:sp modelId="{89C71C51-6F35-AC45-BD22-A5A1FB457025}">
      <dsp:nvSpPr>
        <dsp:cNvPr id="0" name=""/>
        <dsp:cNvSpPr/>
      </dsp:nvSpPr>
      <dsp:spPr>
        <a:xfrm rot="18900000">
          <a:off x="5374173" y="2197851"/>
          <a:ext cx="404933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404933" y="1432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566516" y="2202054"/>
        <a:ext cx="20246" cy="20246"/>
      </dsp:txXfrm>
    </dsp:sp>
    <dsp:sp modelId="{1E328347-0B91-6A48-B2CB-680B8F52B748}">
      <dsp:nvSpPr>
        <dsp:cNvPr id="0" name=""/>
        <dsp:cNvSpPr/>
      </dsp:nvSpPr>
      <dsp:spPr>
        <a:xfrm>
          <a:off x="5467665" y="599430"/>
          <a:ext cx="1721721" cy="1721721"/>
        </a:xfrm>
        <a:prstGeom prst="ellipse">
          <a:avLst/>
        </a:prstGeom>
        <a:solidFill>
          <a:srgbClr val="816A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Information Literacy</a:t>
          </a:r>
        </a:p>
      </dsp:txBody>
      <dsp:txXfrm>
        <a:off x="5719805" y="851570"/>
        <a:ext cx="1217441" cy="1217441"/>
      </dsp:txXfrm>
    </dsp:sp>
    <dsp:sp modelId="{314F0DDE-1AEF-2B49-8B76-430829BA947D}">
      <dsp:nvSpPr>
        <dsp:cNvPr id="0" name=""/>
        <dsp:cNvSpPr/>
      </dsp:nvSpPr>
      <dsp:spPr>
        <a:xfrm>
          <a:off x="5860651" y="3196973"/>
          <a:ext cx="332304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332304" y="1432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018496" y="3202992"/>
        <a:ext cx="16615" cy="16615"/>
      </dsp:txXfrm>
    </dsp:sp>
    <dsp:sp modelId="{AE4A2455-A785-E040-B2B8-1E8BDBA43314}">
      <dsp:nvSpPr>
        <dsp:cNvPr id="0" name=""/>
        <dsp:cNvSpPr/>
      </dsp:nvSpPr>
      <dsp:spPr>
        <a:xfrm>
          <a:off x="6192956" y="2350439"/>
          <a:ext cx="1721721" cy="1721721"/>
        </a:xfrm>
        <a:prstGeom prst="ellipse">
          <a:avLst/>
        </a:prstGeom>
        <a:solidFill>
          <a:srgbClr val="F96E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spc="-50" baseline="0" dirty="0">
              <a:latin typeface="Arial" panose="020B0604020202020204" pitchFamily="34" charset="0"/>
              <a:cs typeface="Arial" panose="020B0604020202020204" pitchFamily="34" charset="0"/>
            </a:rPr>
            <a:t>Communication</a:t>
          </a:r>
        </a:p>
      </dsp:txBody>
      <dsp:txXfrm>
        <a:off x="6445096" y="2602579"/>
        <a:ext cx="1217441" cy="1217441"/>
      </dsp:txXfrm>
    </dsp:sp>
    <dsp:sp modelId="{F00D89EA-97BF-DA48-85B3-4C81A5F5EF73}">
      <dsp:nvSpPr>
        <dsp:cNvPr id="0" name=""/>
        <dsp:cNvSpPr/>
      </dsp:nvSpPr>
      <dsp:spPr>
        <a:xfrm rot="2700000">
          <a:off x="5374173" y="4196096"/>
          <a:ext cx="404933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404933" y="1432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566516" y="4200299"/>
        <a:ext cx="20246" cy="20246"/>
      </dsp:txXfrm>
    </dsp:sp>
    <dsp:sp modelId="{7DB2B9FB-EBF0-8344-9B56-7D0493426CF3}">
      <dsp:nvSpPr>
        <dsp:cNvPr id="0" name=""/>
        <dsp:cNvSpPr/>
      </dsp:nvSpPr>
      <dsp:spPr>
        <a:xfrm>
          <a:off x="5467665" y="4101447"/>
          <a:ext cx="1721721" cy="1721721"/>
        </a:xfrm>
        <a:prstGeom prst="ellipse">
          <a:avLst/>
        </a:prstGeom>
        <a:solidFill>
          <a:srgbClr val="E9607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Creativity &amp; Cultural Engagement</a:t>
          </a:r>
        </a:p>
      </dsp:txBody>
      <dsp:txXfrm>
        <a:off x="5719805" y="4353587"/>
        <a:ext cx="1217441" cy="1217441"/>
      </dsp:txXfrm>
    </dsp:sp>
    <dsp:sp modelId="{4287B300-1595-684F-861F-CFE6C517D26D}">
      <dsp:nvSpPr>
        <dsp:cNvPr id="0" name=""/>
        <dsp:cNvSpPr/>
      </dsp:nvSpPr>
      <dsp:spPr>
        <a:xfrm rot="5400000">
          <a:off x="4344278" y="4579173"/>
          <a:ext cx="466477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466477" y="1432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565855" y="4581838"/>
        <a:ext cx="23323" cy="23323"/>
      </dsp:txXfrm>
    </dsp:sp>
    <dsp:sp modelId="{235CBA11-4807-FE42-BEAA-63923139E82E}">
      <dsp:nvSpPr>
        <dsp:cNvPr id="0" name=""/>
        <dsp:cNvSpPr/>
      </dsp:nvSpPr>
      <dsp:spPr>
        <a:xfrm>
          <a:off x="3716656" y="4826738"/>
          <a:ext cx="1721721" cy="1721721"/>
        </a:xfrm>
        <a:prstGeom prst="ellipse">
          <a:avLst/>
        </a:prstGeom>
        <a:solidFill>
          <a:srgbClr val="AA91D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Citizenship &amp; Activism</a:t>
          </a:r>
        </a:p>
      </dsp:txBody>
      <dsp:txXfrm>
        <a:off x="3968796" y="5078878"/>
        <a:ext cx="1217441" cy="1217441"/>
      </dsp:txXfrm>
    </dsp:sp>
    <dsp:sp modelId="{C78D064F-75D8-C143-970E-7DEA722A6026}">
      <dsp:nvSpPr>
        <dsp:cNvPr id="0" name=""/>
        <dsp:cNvSpPr/>
      </dsp:nvSpPr>
      <dsp:spPr>
        <a:xfrm rot="8100000">
          <a:off x="3375928" y="4196096"/>
          <a:ext cx="404933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404933" y="1432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568271" y="4200299"/>
        <a:ext cx="20246" cy="20246"/>
      </dsp:txXfrm>
    </dsp:sp>
    <dsp:sp modelId="{B7CA14AD-3EC3-3A4C-8B8C-B8B426DE06B2}">
      <dsp:nvSpPr>
        <dsp:cNvPr id="0" name=""/>
        <dsp:cNvSpPr/>
      </dsp:nvSpPr>
      <dsp:spPr>
        <a:xfrm>
          <a:off x="1965648" y="4101447"/>
          <a:ext cx="1721721" cy="1721721"/>
        </a:xfrm>
        <a:prstGeom prst="ellipse">
          <a:avLst/>
        </a:prstGeom>
        <a:solidFill>
          <a:srgbClr val="2BC3C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Digital Skills</a:t>
          </a:r>
        </a:p>
      </dsp:txBody>
      <dsp:txXfrm>
        <a:off x="2217788" y="4353587"/>
        <a:ext cx="1217441" cy="1217441"/>
      </dsp:txXfrm>
    </dsp:sp>
    <dsp:sp modelId="{0E04462F-93DE-7644-B5FC-CCCF05D2DB33}">
      <dsp:nvSpPr>
        <dsp:cNvPr id="0" name=""/>
        <dsp:cNvSpPr/>
      </dsp:nvSpPr>
      <dsp:spPr>
        <a:xfrm rot="10800000">
          <a:off x="2962078" y="3196973"/>
          <a:ext cx="332304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332304" y="1432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119923" y="3202992"/>
        <a:ext cx="16615" cy="16615"/>
      </dsp:txXfrm>
    </dsp:sp>
    <dsp:sp modelId="{61D1F735-2D50-CF48-9BDE-96E9A9832EE7}">
      <dsp:nvSpPr>
        <dsp:cNvPr id="0" name=""/>
        <dsp:cNvSpPr/>
      </dsp:nvSpPr>
      <dsp:spPr>
        <a:xfrm>
          <a:off x="1240356" y="2350439"/>
          <a:ext cx="1721721" cy="1721721"/>
        </a:xfrm>
        <a:prstGeom prst="ellipse">
          <a:avLst/>
        </a:prstGeom>
        <a:solidFill>
          <a:srgbClr val="3A9FD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Online Safety</a:t>
          </a:r>
        </a:p>
      </dsp:txBody>
      <dsp:txXfrm>
        <a:off x="1492496" y="2602579"/>
        <a:ext cx="1217441" cy="1217441"/>
      </dsp:txXfrm>
    </dsp:sp>
    <dsp:sp modelId="{A5463E4A-0907-BB4D-9227-BD9B55FC2D20}">
      <dsp:nvSpPr>
        <dsp:cNvPr id="0" name=""/>
        <dsp:cNvSpPr/>
      </dsp:nvSpPr>
      <dsp:spPr>
        <a:xfrm rot="13500000">
          <a:off x="3375928" y="2197851"/>
          <a:ext cx="404933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404933" y="1432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568271" y="2202054"/>
        <a:ext cx="20246" cy="20246"/>
      </dsp:txXfrm>
    </dsp:sp>
    <dsp:sp modelId="{8FC7E24F-4B24-7D4F-AB7F-527346114067}">
      <dsp:nvSpPr>
        <dsp:cNvPr id="0" name=""/>
        <dsp:cNvSpPr/>
      </dsp:nvSpPr>
      <dsp:spPr>
        <a:xfrm>
          <a:off x="1965648" y="599430"/>
          <a:ext cx="1721721" cy="1721721"/>
        </a:xfrm>
        <a:prstGeom prst="ellipse">
          <a:avLst/>
        </a:prstGeom>
        <a:solidFill>
          <a:srgbClr val="66509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Arial" panose="020B0604020202020204" pitchFamily="34" charset="0"/>
              <a:cs typeface="Arial" panose="020B0604020202020204" pitchFamily="34" charset="0"/>
            </a:rPr>
            <a:t>Media Studie</a:t>
          </a:r>
          <a:r>
            <a:rPr lang="en-GB" sz="1400" kern="1200" dirty="0"/>
            <a:t>s</a:t>
          </a:r>
        </a:p>
      </dsp:txBody>
      <dsp:txXfrm>
        <a:off x="2217788" y="851570"/>
        <a:ext cx="1217441" cy="12174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EBCE68-14F6-3440-BE58-CAB972227EAD}">
      <dsp:nvSpPr>
        <dsp:cNvPr id="0" name=""/>
        <dsp:cNvSpPr/>
      </dsp:nvSpPr>
      <dsp:spPr>
        <a:xfrm>
          <a:off x="2166725" y="548"/>
          <a:ext cx="8666903" cy="71346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635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162" tIns="181220" rIns="168162" bIns="18122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Many challenges imposed by the information age, especially in relation to the </a:t>
          </a:r>
          <a:r>
            <a:rPr lang="en-US" sz="1900" b="1" kern="1200" dirty="0">
              <a:latin typeface="Arial" panose="020B0604020202020204" pitchFamily="34" charset="0"/>
              <a:cs typeface="Arial" panose="020B0604020202020204" pitchFamily="34" charset="0"/>
            </a:rPr>
            <a:t>analysis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900" b="1" kern="1200" dirty="0">
              <a:latin typeface="Arial" panose="020B0604020202020204" pitchFamily="34" charset="0"/>
              <a:cs typeface="Arial" panose="020B0604020202020204" pitchFamily="34" charset="0"/>
            </a:rPr>
            <a:t>evaluation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en-US" sz="1900" b="1" kern="1200" dirty="0">
              <a:latin typeface="Arial" panose="020B0604020202020204" pitchFamily="34" charset="0"/>
              <a:cs typeface="Arial" panose="020B0604020202020204" pitchFamily="34" charset="0"/>
            </a:rPr>
            <a:t>use of information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;</a:t>
          </a:r>
        </a:p>
      </dsp:txBody>
      <dsp:txXfrm>
        <a:off x="2166725" y="548"/>
        <a:ext cx="8666903" cy="713465"/>
      </dsp:txXfrm>
    </dsp:sp>
    <dsp:sp modelId="{F5F146C7-9BAB-9840-B021-477BC9BCC522}">
      <dsp:nvSpPr>
        <dsp:cNvPr id="0" name=""/>
        <dsp:cNvSpPr/>
      </dsp:nvSpPr>
      <dsp:spPr>
        <a:xfrm>
          <a:off x="0" y="548"/>
          <a:ext cx="2166725" cy="7134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656" tIns="70475" rIns="114656" bIns="7047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Arial" panose="020B0604020202020204" pitchFamily="34" charset="0"/>
              <a:cs typeface="Arial" panose="020B0604020202020204" pitchFamily="34" charset="0"/>
            </a:rPr>
            <a:t>DISCUSS &amp; EXPLAIN</a:t>
          </a:r>
        </a:p>
      </dsp:txBody>
      <dsp:txXfrm>
        <a:off x="0" y="548"/>
        <a:ext cx="2166725" cy="713465"/>
      </dsp:txXfrm>
    </dsp:sp>
    <dsp:sp modelId="{C6499B42-3995-AB4F-9E8C-AB3FF602C302}">
      <dsp:nvSpPr>
        <dsp:cNvPr id="0" name=""/>
        <dsp:cNvSpPr/>
      </dsp:nvSpPr>
      <dsp:spPr>
        <a:xfrm>
          <a:off x="2166725" y="756822"/>
          <a:ext cx="8666903" cy="713465"/>
        </a:xfrm>
        <a:prstGeom prst="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162" tIns="181220" rIns="168162" bIns="18122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How media messages are </a:t>
          </a:r>
          <a:r>
            <a:rPr lang="en-US" sz="1900" b="1" kern="1200" dirty="0">
              <a:latin typeface="Arial" panose="020B0604020202020204" pitchFamily="34" charset="0"/>
              <a:cs typeface="Arial" panose="020B0604020202020204" pitchFamily="34" charset="0"/>
            </a:rPr>
            <a:t>constructed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en-US" sz="1900" b="1" kern="1200" dirty="0">
              <a:latin typeface="Arial" panose="020B0604020202020204" pitchFamily="34" charset="0"/>
              <a:cs typeface="Arial" panose="020B0604020202020204" pitchFamily="34" charset="0"/>
            </a:rPr>
            <a:t>represent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the world around us;</a:t>
          </a:r>
        </a:p>
      </dsp:txBody>
      <dsp:txXfrm>
        <a:off x="2166725" y="756822"/>
        <a:ext cx="8666903" cy="713465"/>
      </dsp:txXfrm>
    </dsp:sp>
    <dsp:sp modelId="{D08E6FBD-C026-284D-BEAB-DA6E4BB48CC3}">
      <dsp:nvSpPr>
        <dsp:cNvPr id="0" name=""/>
        <dsp:cNvSpPr/>
      </dsp:nvSpPr>
      <dsp:spPr>
        <a:xfrm>
          <a:off x="0" y="756822"/>
          <a:ext cx="2166725" cy="7134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656" tIns="70475" rIns="114656" bIns="7047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Arial" panose="020B0604020202020204" pitchFamily="34" charset="0"/>
              <a:cs typeface="Arial" panose="020B0604020202020204" pitchFamily="34" charset="0"/>
            </a:rPr>
            <a:t>EXPLORE</a:t>
          </a:r>
        </a:p>
      </dsp:txBody>
      <dsp:txXfrm>
        <a:off x="0" y="756822"/>
        <a:ext cx="2166725" cy="713465"/>
      </dsp:txXfrm>
    </dsp:sp>
    <dsp:sp modelId="{5D0A8270-D359-3C48-AD94-EA87E0AF5676}">
      <dsp:nvSpPr>
        <dsp:cNvPr id="0" name=""/>
        <dsp:cNvSpPr/>
      </dsp:nvSpPr>
      <dsp:spPr>
        <a:xfrm>
          <a:off x="2166725" y="1513095"/>
          <a:ext cx="8666903" cy="713465"/>
        </a:xfrm>
        <a:prstGeom prst="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162" tIns="181220" rIns="168162" bIns="18122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The </a:t>
          </a:r>
          <a:r>
            <a:rPr lang="en-US" sz="1900" b="1" kern="1200" dirty="0">
              <a:latin typeface="Arial" panose="020B0604020202020204" pitchFamily="34" charset="0"/>
              <a:cs typeface="Arial" panose="020B0604020202020204" pitchFamily="34" charset="0"/>
            </a:rPr>
            <a:t>causes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en-US" sz="1900" b="1" kern="1200" dirty="0">
              <a:latin typeface="Arial" panose="020B0604020202020204" pitchFamily="34" charset="0"/>
              <a:cs typeface="Arial" panose="020B0604020202020204" pitchFamily="34" charset="0"/>
            </a:rPr>
            <a:t>consequences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of </a:t>
          </a:r>
          <a:r>
            <a:rPr lang="en-US" sz="1900" b="1" kern="1200" dirty="0">
              <a:latin typeface="Arial" panose="020B0604020202020204" pitchFamily="34" charset="0"/>
              <a:cs typeface="Arial" panose="020B0604020202020204" pitchFamily="34" charset="0"/>
            </a:rPr>
            <a:t>disinformation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and other forms of information manipulation;</a:t>
          </a:r>
        </a:p>
      </dsp:txBody>
      <dsp:txXfrm>
        <a:off x="2166725" y="1513095"/>
        <a:ext cx="8666903" cy="713465"/>
      </dsp:txXfrm>
    </dsp:sp>
    <dsp:sp modelId="{C77B1B29-32CC-FD44-A6E0-47BB8C04ACD2}">
      <dsp:nvSpPr>
        <dsp:cNvPr id="0" name=""/>
        <dsp:cNvSpPr/>
      </dsp:nvSpPr>
      <dsp:spPr>
        <a:xfrm>
          <a:off x="0" y="1513095"/>
          <a:ext cx="2166725" cy="7134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656" tIns="70475" rIns="114656" bIns="7047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Arial" panose="020B0604020202020204" pitchFamily="34" charset="0"/>
              <a:cs typeface="Arial" panose="020B0604020202020204" pitchFamily="34" charset="0"/>
            </a:rPr>
            <a:t>DISCUSS</a:t>
          </a:r>
        </a:p>
      </dsp:txBody>
      <dsp:txXfrm>
        <a:off x="0" y="1513095"/>
        <a:ext cx="2166725" cy="713465"/>
      </dsp:txXfrm>
    </dsp:sp>
    <dsp:sp modelId="{89DA0C9E-5076-864E-9E62-771C957CD604}">
      <dsp:nvSpPr>
        <dsp:cNvPr id="0" name=""/>
        <dsp:cNvSpPr/>
      </dsp:nvSpPr>
      <dsp:spPr>
        <a:xfrm>
          <a:off x="2166725" y="2269368"/>
          <a:ext cx="8666903" cy="713465"/>
        </a:xfrm>
        <a:prstGeom prst="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162" tIns="181220" rIns="168162" bIns="18122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latin typeface="Arial" panose="020B0604020202020204" pitchFamily="34" charset="0"/>
              <a:cs typeface="Arial" panose="020B0604020202020204" pitchFamily="34" charset="0"/>
            </a:rPr>
            <a:t>The main </a:t>
          </a:r>
          <a:r>
            <a:rPr lang="en-GB" sz="1900" b="1" kern="1200" dirty="0">
              <a:latin typeface="Arial" panose="020B0604020202020204" pitchFamily="34" charset="0"/>
              <a:cs typeface="Arial" panose="020B0604020202020204" pitchFamily="34" charset="0"/>
            </a:rPr>
            <a:t>affordances </a:t>
          </a:r>
          <a:r>
            <a:rPr lang="en-GB" sz="1900" b="0" kern="1200" dirty="0">
              <a:latin typeface="Arial" panose="020B0604020202020204" pitchFamily="34" charset="0"/>
              <a:cs typeface="Arial" panose="020B0604020202020204" pitchFamily="34" charset="0"/>
            </a:rPr>
            <a:t>and </a:t>
          </a:r>
          <a:r>
            <a:rPr lang="en-GB" sz="1900" b="1" kern="1200" dirty="0">
              <a:latin typeface="Arial" panose="020B0604020202020204" pitchFamily="34" charset="0"/>
              <a:cs typeface="Arial" panose="020B0604020202020204" pitchFamily="34" charset="0"/>
            </a:rPr>
            <a:t>characteristics</a:t>
          </a:r>
          <a:r>
            <a:rPr lang="en-GB" sz="1900" kern="1200" dirty="0">
              <a:latin typeface="Arial" panose="020B0604020202020204" pitchFamily="34" charset="0"/>
              <a:cs typeface="Arial" panose="020B0604020202020204" pitchFamily="34" charset="0"/>
            </a:rPr>
            <a:t> of digital media platforms and understand how they affect your </a:t>
          </a:r>
          <a:r>
            <a:rPr lang="en-GB" sz="1900" b="0" kern="1200" dirty="0">
              <a:latin typeface="Arial" panose="020B0604020202020204" pitchFamily="34" charset="0"/>
              <a:cs typeface="Arial" panose="020B0604020202020204" pitchFamily="34" charset="0"/>
            </a:rPr>
            <a:t>experience online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2166725" y="2269368"/>
        <a:ext cx="8666903" cy="713465"/>
      </dsp:txXfrm>
    </dsp:sp>
    <dsp:sp modelId="{F8C2D3BB-346B-0F45-8D89-4188C13F3061}">
      <dsp:nvSpPr>
        <dsp:cNvPr id="0" name=""/>
        <dsp:cNvSpPr/>
      </dsp:nvSpPr>
      <dsp:spPr>
        <a:xfrm>
          <a:off x="0" y="2269368"/>
          <a:ext cx="2166725" cy="7134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656" tIns="70475" rIns="114656" bIns="7047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Arial" panose="020B0604020202020204" pitchFamily="34" charset="0"/>
              <a:cs typeface="Arial" panose="020B0604020202020204" pitchFamily="34" charset="0"/>
            </a:rPr>
            <a:t>ANALYSE</a:t>
          </a:r>
        </a:p>
      </dsp:txBody>
      <dsp:txXfrm>
        <a:off x="0" y="2269368"/>
        <a:ext cx="2166725" cy="713465"/>
      </dsp:txXfrm>
    </dsp:sp>
    <dsp:sp modelId="{9EF4AD94-D717-DA45-8ED5-07C09FE449D1}">
      <dsp:nvSpPr>
        <dsp:cNvPr id="0" name=""/>
        <dsp:cNvSpPr/>
      </dsp:nvSpPr>
      <dsp:spPr>
        <a:xfrm>
          <a:off x="2166725" y="3025642"/>
          <a:ext cx="8666903" cy="713465"/>
        </a:xfrm>
        <a:prstGeom prst="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162" tIns="181220" rIns="168162" bIns="18122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Arial" panose="020B0604020202020204" pitchFamily="34" charset="0"/>
              <a:cs typeface="Arial" panose="020B0604020202020204" pitchFamily="34" charset="0"/>
            </a:rPr>
            <a:t>Skills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900" b="1" kern="1200" dirty="0">
              <a:latin typeface="Arial" panose="020B0604020202020204" pitchFamily="34" charset="0"/>
              <a:cs typeface="Arial" panose="020B0604020202020204" pitchFamily="34" charset="0"/>
            </a:rPr>
            <a:t>to communicate 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about the critical approach to media literacy</a:t>
          </a:r>
        </a:p>
      </dsp:txBody>
      <dsp:txXfrm>
        <a:off x="2166725" y="3025642"/>
        <a:ext cx="8666903" cy="713465"/>
      </dsp:txXfrm>
    </dsp:sp>
    <dsp:sp modelId="{CEC83901-0C00-644D-A92D-A99A3CB465AB}">
      <dsp:nvSpPr>
        <dsp:cNvPr id="0" name=""/>
        <dsp:cNvSpPr/>
      </dsp:nvSpPr>
      <dsp:spPr>
        <a:xfrm>
          <a:off x="0" y="3025642"/>
          <a:ext cx="2166725" cy="7134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656" tIns="70475" rIns="114656" bIns="7047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Arial" panose="020B0604020202020204" pitchFamily="34" charset="0"/>
              <a:cs typeface="Arial" panose="020B0604020202020204" pitchFamily="34" charset="0"/>
            </a:rPr>
            <a:t>DEVELOP</a:t>
          </a:r>
        </a:p>
      </dsp:txBody>
      <dsp:txXfrm>
        <a:off x="0" y="3025642"/>
        <a:ext cx="2166725" cy="713465"/>
      </dsp:txXfrm>
    </dsp:sp>
    <dsp:sp modelId="{B64D9DE0-4BAB-4A4C-8EF3-A700C7AD356F}">
      <dsp:nvSpPr>
        <dsp:cNvPr id="0" name=""/>
        <dsp:cNvSpPr/>
      </dsp:nvSpPr>
      <dsp:spPr>
        <a:xfrm>
          <a:off x="2166725" y="3782464"/>
          <a:ext cx="8666903" cy="713465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0800" dist="762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162" tIns="181220" rIns="168162" bIns="18122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Arial" panose="020B0604020202020204" pitchFamily="34" charset="0"/>
              <a:cs typeface="Arial" panose="020B0604020202020204" pitchFamily="34" charset="0"/>
            </a:rPr>
            <a:t>Strategies</a:t>
          </a: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 to evaluate media content and have a healthy information diet</a:t>
          </a:r>
          <a:endParaRPr lang="en-US" sz="1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66725" y="3782464"/>
        <a:ext cx="8666903" cy="713465"/>
      </dsp:txXfrm>
    </dsp:sp>
    <dsp:sp modelId="{BABFCCD6-9497-D64C-872C-7E026B217325}">
      <dsp:nvSpPr>
        <dsp:cNvPr id="0" name=""/>
        <dsp:cNvSpPr/>
      </dsp:nvSpPr>
      <dsp:spPr>
        <a:xfrm>
          <a:off x="0" y="3782464"/>
          <a:ext cx="2166725" cy="7134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656" tIns="70475" rIns="114656" bIns="7047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latin typeface="Arial" panose="020B0604020202020204" pitchFamily="34" charset="0"/>
              <a:cs typeface="Arial" panose="020B0604020202020204" pitchFamily="34" charset="0"/>
            </a:rPr>
            <a:t>BUILD</a:t>
          </a:r>
        </a:p>
      </dsp:txBody>
      <dsp:txXfrm>
        <a:off x="0" y="3782464"/>
        <a:ext cx="2166725" cy="7134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6A66D-FE26-DB43-B46F-AC9580949608}">
      <dsp:nvSpPr>
        <dsp:cNvPr id="0" name=""/>
        <dsp:cNvSpPr/>
      </dsp:nvSpPr>
      <dsp:spPr>
        <a:xfrm>
          <a:off x="3033730" y="1925765"/>
          <a:ext cx="2372559" cy="212446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spc="-70" baseline="0" dirty="0">
              <a:latin typeface="Arial" panose="020B0604020202020204" pitchFamily="34" charset="0"/>
              <a:cs typeface="Arial" panose="020B0604020202020204" pitchFamily="34" charset="0"/>
            </a:rPr>
            <a:t>MANIPULATION OF CONTENT</a:t>
          </a:r>
        </a:p>
      </dsp:txBody>
      <dsp:txXfrm>
        <a:off x="3381183" y="2236886"/>
        <a:ext cx="1677653" cy="1502226"/>
      </dsp:txXfrm>
    </dsp:sp>
    <dsp:sp modelId="{5E706B7D-26C6-0540-9693-9477AF35FE77}">
      <dsp:nvSpPr>
        <dsp:cNvPr id="0" name=""/>
        <dsp:cNvSpPr/>
      </dsp:nvSpPr>
      <dsp:spPr>
        <a:xfrm rot="16200000">
          <a:off x="4147006" y="1838394"/>
          <a:ext cx="146007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46007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216360" y="1849111"/>
        <a:ext cx="7300" cy="7300"/>
      </dsp:txXfrm>
    </dsp:sp>
    <dsp:sp modelId="{943115CB-A7AD-044E-AA52-7993EA300405}">
      <dsp:nvSpPr>
        <dsp:cNvPr id="0" name=""/>
        <dsp:cNvSpPr/>
      </dsp:nvSpPr>
      <dsp:spPr>
        <a:xfrm>
          <a:off x="3136677" y="-386908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b="1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53978" y="-69607"/>
        <a:ext cx="1532064" cy="1532064"/>
      </dsp:txXfrm>
    </dsp:sp>
    <dsp:sp modelId="{89C71C51-6F35-AC45-BD22-A5A1FB457025}">
      <dsp:nvSpPr>
        <dsp:cNvPr id="0" name=""/>
        <dsp:cNvSpPr/>
      </dsp:nvSpPr>
      <dsp:spPr>
        <a:xfrm rot="18900000">
          <a:off x="4998307" y="2150781"/>
          <a:ext cx="89108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89108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040634" y="2162920"/>
        <a:ext cx="4455" cy="4455"/>
      </dsp:txXfrm>
    </dsp:sp>
    <dsp:sp modelId="{1E328347-0B91-6A48-B2CB-680B8F52B748}">
      <dsp:nvSpPr>
        <dsp:cNvPr id="0" name=""/>
        <dsp:cNvSpPr/>
      </dsp:nvSpPr>
      <dsp:spPr>
        <a:xfrm>
          <a:off x="4757065" y="284278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b="0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74366" y="601579"/>
        <a:ext cx="1532064" cy="1532064"/>
      </dsp:txXfrm>
    </dsp:sp>
    <dsp:sp modelId="{314F0DDE-1AEF-2B49-8B76-430829BA947D}">
      <dsp:nvSpPr>
        <dsp:cNvPr id="0" name=""/>
        <dsp:cNvSpPr/>
      </dsp:nvSpPr>
      <dsp:spPr>
        <a:xfrm>
          <a:off x="5406290" y="2973633"/>
          <a:ext cx="2196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21962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416722" y="2987450"/>
        <a:ext cx="1098" cy="1098"/>
      </dsp:txXfrm>
    </dsp:sp>
    <dsp:sp modelId="{AE4A2455-A785-E040-B2B8-1E8BDBA43314}">
      <dsp:nvSpPr>
        <dsp:cNvPr id="0" name=""/>
        <dsp:cNvSpPr/>
      </dsp:nvSpPr>
      <dsp:spPr>
        <a:xfrm>
          <a:off x="5428252" y="1904666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spc="-70" baseline="0" dirty="0">
              <a:latin typeface="Arial" panose="020B0604020202020204" pitchFamily="34" charset="0"/>
              <a:cs typeface="Arial" panose="020B0604020202020204" pitchFamily="34" charset="0"/>
            </a:rPr>
            <a:t>FALSE/WRONG CONTEXT</a:t>
          </a:r>
        </a:p>
      </dsp:txBody>
      <dsp:txXfrm>
        <a:off x="5745553" y="2221967"/>
        <a:ext cx="1532064" cy="1532064"/>
      </dsp:txXfrm>
    </dsp:sp>
    <dsp:sp modelId="{F00D89EA-97BF-DA48-85B3-4C81A5F5EF73}">
      <dsp:nvSpPr>
        <dsp:cNvPr id="0" name=""/>
        <dsp:cNvSpPr/>
      </dsp:nvSpPr>
      <dsp:spPr>
        <a:xfrm rot="2700000">
          <a:off x="4998307" y="3796484"/>
          <a:ext cx="89108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89108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040634" y="3808623"/>
        <a:ext cx="4455" cy="4455"/>
      </dsp:txXfrm>
    </dsp:sp>
    <dsp:sp modelId="{7DB2B9FB-EBF0-8344-9B56-7D0493426CF3}">
      <dsp:nvSpPr>
        <dsp:cNvPr id="0" name=""/>
        <dsp:cNvSpPr/>
      </dsp:nvSpPr>
      <dsp:spPr>
        <a:xfrm>
          <a:off x="4757065" y="3525055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b="1" i="0" kern="1200" spc="-70" baseline="0" dirty="0">
              <a:latin typeface="Arial" panose="020B0604020202020204" pitchFamily="34" charset="0"/>
              <a:cs typeface="Arial" panose="020B0604020202020204" pitchFamily="34" charset="0"/>
            </a:rPr>
            <a:t>CLICKBAIT</a:t>
          </a:r>
          <a:endParaRPr lang="en-GB" sz="1700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74366" y="3842356"/>
        <a:ext cx="1532064" cy="1532064"/>
      </dsp:txXfrm>
    </dsp:sp>
    <dsp:sp modelId="{4287B300-1595-684F-861F-CFE6C517D26D}">
      <dsp:nvSpPr>
        <dsp:cNvPr id="0" name=""/>
        <dsp:cNvSpPr/>
      </dsp:nvSpPr>
      <dsp:spPr>
        <a:xfrm rot="5400000">
          <a:off x="4147006" y="4108871"/>
          <a:ext cx="146007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46007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216360" y="4119588"/>
        <a:ext cx="7300" cy="7300"/>
      </dsp:txXfrm>
    </dsp:sp>
    <dsp:sp modelId="{235CBA11-4807-FE42-BEAA-63923139E82E}">
      <dsp:nvSpPr>
        <dsp:cNvPr id="0" name=""/>
        <dsp:cNvSpPr/>
      </dsp:nvSpPr>
      <dsp:spPr>
        <a:xfrm>
          <a:off x="3136677" y="4196242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b="1" i="0" kern="1200" spc="-70" baseline="0" dirty="0">
              <a:latin typeface="Arial" panose="020B0604020202020204" pitchFamily="34" charset="0"/>
              <a:cs typeface="Arial" panose="020B0604020202020204" pitchFamily="34" charset="0"/>
            </a:rPr>
            <a:t>SATIRE AND PARODY</a:t>
          </a:r>
          <a:endParaRPr lang="en-GB" sz="1700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53978" y="4513543"/>
        <a:ext cx="1532064" cy="1532064"/>
      </dsp:txXfrm>
    </dsp:sp>
    <dsp:sp modelId="{C78D064F-75D8-C143-970E-7DEA722A6026}">
      <dsp:nvSpPr>
        <dsp:cNvPr id="0" name=""/>
        <dsp:cNvSpPr/>
      </dsp:nvSpPr>
      <dsp:spPr>
        <a:xfrm rot="8100000">
          <a:off x="3352604" y="3796484"/>
          <a:ext cx="89108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89108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394931" y="3808623"/>
        <a:ext cx="4455" cy="4455"/>
      </dsp:txXfrm>
    </dsp:sp>
    <dsp:sp modelId="{B7CA14AD-3EC3-3A4C-8B8C-B8B426DE06B2}">
      <dsp:nvSpPr>
        <dsp:cNvPr id="0" name=""/>
        <dsp:cNvSpPr/>
      </dsp:nvSpPr>
      <dsp:spPr>
        <a:xfrm>
          <a:off x="1516289" y="3525055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spc="-70" baseline="0" dirty="0">
              <a:latin typeface="Arial" panose="020B0604020202020204" pitchFamily="34" charset="0"/>
              <a:cs typeface="Arial" panose="020B0604020202020204" pitchFamily="34" charset="0"/>
            </a:rPr>
            <a:t>DECEPTIVE EDITING</a:t>
          </a:r>
        </a:p>
      </dsp:txBody>
      <dsp:txXfrm>
        <a:off x="1833590" y="3842356"/>
        <a:ext cx="1532064" cy="1532064"/>
      </dsp:txXfrm>
    </dsp:sp>
    <dsp:sp modelId="{0E04462F-93DE-7644-B5FC-CCCF05D2DB33}">
      <dsp:nvSpPr>
        <dsp:cNvPr id="0" name=""/>
        <dsp:cNvSpPr/>
      </dsp:nvSpPr>
      <dsp:spPr>
        <a:xfrm rot="10800000">
          <a:off x="3011768" y="2973633"/>
          <a:ext cx="2196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21962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022200" y="2987450"/>
        <a:ext cx="1098" cy="1098"/>
      </dsp:txXfrm>
    </dsp:sp>
    <dsp:sp modelId="{61D1F735-2D50-CF48-9BDE-96E9A9832EE7}">
      <dsp:nvSpPr>
        <dsp:cNvPr id="0" name=""/>
        <dsp:cNvSpPr/>
      </dsp:nvSpPr>
      <dsp:spPr>
        <a:xfrm>
          <a:off x="845102" y="1904666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spc="-70" baseline="0" dirty="0">
              <a:latin typeface="Arial" panose="020B0604020202020204" pitchFamily="34" charset="0"/>
              <a:cs typeface="Arial" panose="020B0604020202020204" pitchFamily="34" charset="0"/>
            </a:rPr>
            <a:t>DEEP FAKES</a:t>
          </a:r>
        </a:p>
      </dsp:txBody>
      <dsp:txXfrm>
        <a:off x="1162403" y="2221967"/>
        <a:ext cx="1532064" cy="1532064"/>
      </dsp:txXfrm>
    </dsp:sp>
    <dsp:sp modelId="{A5463E4A-0907-BB4D-9227-BD9B55FC2D20}">
      <dsp:nvSpPr>
        <dsp:cNvPr id="0" name=""/>
        <dsp:cNvSpPr/>
      </dsp:nvSpPr>
      <dsp:spPr>
        <a:xfrm rot="13500000">
          <a:off x="3352604" y="2150781"/>
          <a:ext cx="89108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89108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394931" y="2162920"/>
        <a:ext cx="4455" cy="4455"/>
      </dsp:txXfrm>
    </dsp:sp>
    <dsp:sp modelId="{8FC7E24F-4B24-7D4F-AB7F-527346114067}">
      <dsp:nvSpPr>
        <dsp:cNvPr id="0" name=""/>
        <dsp:cNvSpPr/>
      </dsp:nvSpPr>
      <dsp:spPr>
        <a:xfrm>
          <a:off x="1516289" y="284278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b="1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33590" y="601579"/>
        <a:ext cx="1532064" cy="15320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6A66D-FE26-DB43-B46F-AC9580949608}">
      <dsp:nvSpPr>
        <dsp:cNvPr id="0" name=""/>
        <dsp:cNvSpPr/>
      </dsp:nvSpPr>
      <dsp:spPr>
        <a:xfrm>
          <a:off x="3005048" y="1881211"/>
          <a:ext cx="2340881" cy="2096102"/>
        </a:xfrm>
        <a:prstGeom prst="ellipse">
          <a:avLst/>
        </a:prstGeom>
        <a:solidFill>
          <a:srgbClr val="816A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spc="-70" baseline="0" dirty="0">
              <a:latin typeface="Arial" panose="020B0604020202020204" pitchFamily="34" charset="0"/>
              <a:cs typeface="Arial" panose="020B0604020202020204" pitchFamily="34" charset="0"/>
            </a:rPr>
            <a:t>MANIPULATION OF CONTENT</a:t>
          </a:r>
        </a:p>
      </dsp:txBody>
      <dsp:txXfrm>
        <a:off x="3347862" y="2188178"/>
        <a:ext cx="1655253" cy="1482168"/>
      </dsp:txXfrm>
    </dsp:sp>
    <dsp:sp modelId="{5E706B7D-26C6-0540-9693-9477AF35FE77}">
      <dsp:nvSpPr>
        <dsp:cNvPr id="0" name=""/>
        <dsp:cNvSpPr/>
      </dsp:nvSpPr>
      <dsp:spPr>
        <a:xfrm rot="16200000">
          <a:off x="4104541" y="1795937"/>
          <a:ext cx="141895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41895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171941" y="1806716"/>
        <a:ext cx="7094" cy="7094"/>
      </dsp:txXfrm>
    </dsp:sp>
    <dsp:sp modelId="{943115CB-A7AD-044E-AA52-7993EA300405}">
      <dsp:nvSpPr>
        <dsp:cNvPr id="0" name=""/>
        <dsp:cNvSpPr/>
      </dsp:nvSpPr>
      <dsp:spPr>
        <a:xfrm>
          <a:off x="3106620" y="-398420"/>
          <a:ext cx="2137736" cy="213773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19684" y="-85356"/>
        <a:ext cx="1511608" cy="1511608"/>
      </dsp:txXfrm>
    </dsp:sp>
    <dsp:sp modelId="{89C71C51-6F35-AC45-BD22-A5A1FB457025}">
      <dsp:nvSpPr>
        <dsp:cNvPr id="0" name=""/>
        <dsp:cNvSpPr/>
      </dsp:nvSpPr>
      <dsp:spPr>
        <a:xfrm rot="18900000">
          <a:off x="4943711" y="2103836"/>
          <a:ext cx="85755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85755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984445" y="2116018"/>
        <a:ext cx="4287" cy="4287"/>
      </dsp:txXfrm>
    </dsp:sp>
    <dsp:sp modelId="{1E328347-0B91-6A48-B2CB-680B8F52B748}">
      <dsp:nvSpPr>
        <dsp:cNvPr id="0" name=""/>
        <dsp:cNvSpPr/>
      </dsp:nvSpPr>
      <dsp:spPr>
        <a:xfrm>
          <a:off x="4703844" y="263170"/>
          <a:ext cx="2137736" cy="2137736"/>
        </a:xfrm>
        <a:prstGeom prst="ellipse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0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16908" y="576234"/>
        <a:ext cx="1511608" cy="1511608"/>
      </dsp:txXfrm>
    </dsp:sp>
    <dsp:sp modelId="{314F0DDE-1AEF-2B49-8B76-430829BA947D}">
      <dsp:nvSpPr>
        <dsp:cNvPr id="0" name=""/>
        <dsp:cNvSpPr/>
      </dsp:nvSpPr>
      <dsp:spPr>
        <a:xfrm>
          <a:off x="5345929" y="2914936"/>
          <a:ext cx="19506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9506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355195" y="2928775"/>
        <a:ext cx="975" cy="975"/>
      </dsp:txXfrm>
    </dsp:sp>
    <dsp:sp modelId="{AE4A2455-A785-E040-B2B8-1E8BDBA43314}">
      <dsp:nvSpPr>
        <dsp:cNvPr id="0" name=""/>
        <dsp:cNvSpPr/>
      </dsp:nvSpPr>
      <dsp:spPr>
        <a:xfrm>
          <a:off x="5365435" y="1860394"/>
          <a:ext cx="2137736" cy="2137736"/>
        </a:xfrm>
        <a:prstGeom prst="ellipse">
          <a:avLst/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78499" y="2173458"/>
        <a:ext cx="1511608" cy="1511608"/>
      </dsp:txXfrm>
    </dsp:sp>
    <dsp:sp modelId="{F00D89EA-97BF-DA48-85B3-4C81A5F5EF73}">
      <dsp:nvSpPr>
        <dsp:cNvPr id="0" name=""/>
        <dsp:cNvSpPr/>
      </dsp:nvSpPr>
      <dsp:spPr>
        <a:xfrm rot="2700000">
          <a:off x="4943711" y="3726037"/>
          <a:ext cx="85755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85755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984445" y="3738219"/>
        <a:ext cx="4287" cy="4287"/>
      </dsp:txXfrm>
    </dsp:sp>
    <dsp:sp modelId="{7DB2B9FB-EBF0-8344-9B56-7D0493426CF3}">
      <dsp:nvSpPr>
        <dsp:cNvPr id="0" name=""/>
        <dsp:cNvSpPr/>
      </dsp:nvSpPr>
      <dsp:spPr>
        <a:xfrm>
          <a:off x="4703844" y="3457618"/>
          <a:ext cx="2137736" cy="2137736"/>
        </a:xfrm>
        <a:prstGeom prst="ellipse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i="0" kern="1200" spc="-70" baseline="0" dirty="0">
              <a:latin typeface="Arial" panose="020B0604020202020204" pitchFamily="34" charset="0"/>
              <a:cs typeface="Arial" panose="020B0604020202020204" pitchFamily="34" charset="0"/>
            </a:rPr>
            <a:t>CLICKBAIT</a:t>
          </a:r>
          <a:endParaRPr lang="en-GB" sz="1800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16908" y="3770682"/>
        <a:ext cx="1511608" cy="1511608"/>
      </dsp:txXfrm>
    </dsp:sp>
    <dsp:sp modelId="{4287B300-1595-684F-861F-CFE6C517D26D}">
      <dsp:nvSpPr>
        <dsp:cNvPr id="0" name=""/>
        <dsp:cNvSpPr/>
      </dsp:nvSpPr>
      <dsp:spPr>
        <a:xfrm rot="5400000">
          <a:off x="4104541" y="4033936"/>
          <a:ext cx="141895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41895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171941" y="4044714"/>
        <a:ext cx="7094" cy="7094"/>
      </dsp:txXfrm>
    </dsp:sp>
    <dsp:sp modelId="{235CBA11-4807-FE42-BEAA-63923139E82E}">
      <dsp:nvSpPr>
        <dsp:cNvPr id="0" name=""/>
        <dsp:cNvSpPr/>
      </dsp:nvSpPr>
      <dsp:spPr>
        <a:xfrm>
          <a:off x="3106620" y="4119209"/>
          <a:ext cx="2137736" cy="2137736"/>
        </a:xfrm>
        <a:prstGeom prst="ellipse">
          <a:avLst/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i="0" kern="1200" spc="-70" baseline="0" dirty="0">
              <a:latin typeface="Arial" panose="020B0604020202020204" pitchFamily="34" charset="0"/>
              <a:cs typeface="Arial" panose="020B0604020202020204" pitchFamily="34" charset="0"/>
            </a:rPr>
            <a:t>SATIRE AND PARODY</a:t>
          </a:r>
          <a:endParaRPr lang="en-GB" sz="1800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19684" y="4432273"/>
        <a:ext cx="1511608" cy="1511608"/>
      </dsp:txXfrm>
    </dsp:sp>
    <dsp:sp modelId="{C78D064F-75D8-C143-970E-7DEA722A6026}">
      <dsp:nvSpPr>
        <dsp:cNvPr id="0" name=""/>
        <dsp:cNvSpPr/>
      </dsp:nvSpPr>
      <dsp:spPr>
        <a:xfrm rot="8100000">
          <a:off x="3321510" y="3726037"/>
          <a:ext cx="85755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85755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362244" y="3738219"/>
        <a:ext cx="4287" cy="4287"/>
      </dsp:txXfrm>
    </dsp:sp>
    <dsp:sp modelId="{B7CA14AD-3EC3-3A4C-8B8C-B8B426DE06B2}">
      <dsp:nvSpPr>
        <dsp:cNvPr id="0" name=""/>
        <dsp:cNvSpPr/>
      </dsp:nvSpPr>
      <dsp:spPr>
        <a:xfrm>
          <a:off x="1509396" y="3457618"/>
          <a:ext cx="2137736" cy="2137736"/>
        </a:xfrm>
        <a:prstGeom prst="ellipse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spc="-70" baseline="0" dirty="0">
              <a:latin typeface="Arial" panose="020B0604020202020204" pitchFamily="34" charset="0"/>
              <a:cs typeface="Arial" panose="020B0604020202020204" pitchFamily="34" charset="0"/>
            </a:rPr>
            <a:t>DECEPTIVE EDITING</a:t>
          </a:r>
        </a:p>
      </dsp:txBody>
      <dsp:txXfrm>
        <a:off x="1822460" y="3770682"/>
        <a:ext cx="1511608" cy="1511608"/>
      </dsp:txXfrm>
    </dsp:sp>
    <dsp:sp modelId="{0E04462F-93DE-7644-B5FC-CCCF05D2DB33}">
      <dsp:nvSpPr>
        <dsp:cNvPr id="0" name=""/>
        <dsp:cNvSpPr/>
      </dsp:nvSpPr>
      <dsp:spPr>
        <a:xfrm rot="10800000">
          <a:off x="2985542" y="2914936"/>
          <a:ext cx="19506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9506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2994807" y="2928775"/>
        <a:ext cx="975" cy="975"/>
      </dsp:txXfrm>
    </dsp:sp>
    <dsp:sp modelId="{61D1F735-2D50-CF48-9BDE-96E9A9832EE7}">
      <dsp:nvSpPr>
        <dsp:cNvPr id="0" name=""/>
        <dsp:cNvSpPr/>
      </dsp:nvSpPr>
      <dsp:spPr>
        <a:xfrm>
          <a:off x="847805" y="1860394"/>
          <a:ext cx="2137736" cy="2137736"/>
        </a:xfrm>
        <a:prstGeom prst="ellipse">
          <a:avLst/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spc="-70" baseline="0" dirty="0">
              <a:latin typeface="Arial" panose="020B0604020202020204" pitchFamily="34" charset="0"/>
              <a:cs typeface="Arial" panose="020B0604020202020204" pitchFamily="34" charset="0"/>
            </a:rPr>
            <a:t>DEEP FAKES</a:t>
          </a:r>
        </a:p>
      </dsp:txBody>
      <dsp:txXfrm>
        <a:off x="1160869" y="2173458"/>
        <a:ext cx="1511608" cy="1511608"/>
      </dsp:txXfrm>
    </dsp:sp>
    <dsp:sp modelId="{A5463E4A-0907-BB4D-9227-BD9B55FC2D20}">
      <dsp:nvSpPr>
        <dsp:cNvPr id="0" name=""/>
        <dsp:cNvSpPr/>
      </dsp:nvSpPr>
      <dsp:spPr>
        <a:xfrm rot="13500000">
          <a:off x="3321510" y="2103836"/>
          <a:ext cx="85755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85755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362244" y="2116018"/>
        <a:ext cx="4287" cy="4287"/>
      </dsp:txXfrm>
    </dsp:sp>
    <dsp:sp modelId="{8FC7E24F-4B24-7D4F-AB7F-527346114067}">
      <dsp:nvSpPr>
        <dsp:cNvPr id="0" name=""/>
        <dsp:cNvSpPr/>
      </dsp:nvSpPr>
      <dsp:spPr>
        <a:xfrm>
          <a:off x="1509396" y="263170"/>
          <a:ext cx="2137736" cy="2137736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2460" y="576234"/>
        <a:ext cx="1511608" cy="15116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6A66D-FE26-DB43-B46F-AC9580949608}">
      <dsp:nvSpPr>
        <dsp:cNvPr id="0" name=""/>
        <dsp:cNvSpPr/>
      </dsp:nvSpPr>
      <dsp:spPr>
        <a:xfrm>
          <a:off x="3033730" y="1925765"/>
          <a:ext cx="2372559" cy="212446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spc="-70" baseline="0" dirty="0">
              <a:latin typeface="Arial" panose="020B0604020202020204" pitchFamily="34" charset="0"/>
              <a:cs typeface="Arial" panose="020B0604020202020204" pitchFamily="34" charset="0"/>
            </a:rPr>
            <a:t>MANIPULATION OF CONTENT</a:t>
          </a:r>
        </a:p>
      </dsp:txBody>
      <dsp:txXfrm>
        <a:off x="3381183" y="2236886"/>
        <a:ext cx="1677653" cy="1502226"/>
      </dsp:txXfrm>
    </dsp:sp>
    <dsp:sp modelId="{5E706B7D-26C6-0540-9693-9477AF35FE77}">
      <dsp:nvSpPr>
        <dsp:cNvPr id="0" name=""/>
        <dsp:cNvSpPr/>
      </dsp:nvSpPr>
      <dsp:spPr>
        <a:xfrm rot="16200000">
          <a:off x="4147006" y="1838394"/>
          <a:ext cx="146007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46007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216360" y="1849111"/>
        <a:ext cx="7300" cy="7300"/>
      </dsp:txXfrm>
    </dsp:sp>
    <dsp:sp modelId="{943115CB-A7AD-044E-AA52-7993EA300405}">
      <dsp:nvSpPr>
        <dsp:cNvPr id="0" name=""/>
        <dsp:cNvSpPr/>
      </dsp:nvSpPr>
      <dsp:spPr>
        <a:xfrm>
          <a:off x="3136677" y="-386908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b="1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53978" y="-69607"/>
        <a:ext cx="1532064" cy="1532064"/>
      </dsp:txXfrm>
    </dsp:sp>
    <dsp:sp modelId="{89C71C51-6F35-AC45-BD22-A5A1FB457025}">
      <dsp:nvSpPr>
        <dsp:cNvPr id="0" name=""/>
        <dsp:cNvSpPr/>
      </dsp:nvSpPr>
      <dsp:spPr>
        <a:xfrm rot="18900000">
          <a:off x="4998307" y="2150781"/>
          <a:ext cx="89108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89108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040634" y="2162920"/>
        <a:ext cx="4455" cy="4455"/>
      </dsp:txXfrm>
    </dsp:sp>
    <dsp:sp modelId="{1E328347-0B91-6A48-B2CB-680B8F52B748}">
      <dsp:nvSpPr>
        <dsp:cNvPr id="0" name=""/>
        <dsp:cNvSpPr/>
      </dsp:nvSpPr>
      <dsp:spPr>
        <a:xfrm>
          <a:off x="4757065" y="284278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b="0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74366" y="601579"/>
        <a:ext cx="1532064" cy="1532064"/>
      </dsp:txXfrm>
    </dsp:sp>
    <dsp:sp modelId="{314F0DDE-1AEF-2B49-8B76-430829BA947D}">
      <dsp:nvSpPr>
        <dsp:cNvPr id="0" name=""/>
        <dsp:cNvSpPr/>
      </dsp:nvSpPr>
      <dsp:spPr>
        <a:xfrm>
          <a:off x="5406290" y="2973633"/>
          <a:ext cx="2196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21962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416722" y="2987450"/>
        <a:ext cx="1098" cy="1098"/>
      </dsp:txXfrm>
    </dsp:sp>
    <dsp:sp modelId="{AE4A2455-A785-E040-B2B8-1E8BDBA43314}">
      <dsp:nvSpPr>
        <dsp:cNvPr id="0" name=""/>
        <dsp:cNvSpPr/>
      </dsp:nvSpPr>
      <dsp:spPr>
        <a:xfrm>
          <a:off x="5428252" y="1904666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spc="-70" baseline="0" dirty="0">
              <a:latin typeface="Arial" panose="020B0604020202020204" pitchFamily="34" charset="0"/>
              <a:cs typeface="Arial" panose="020B0604020202020204" pitchFamily="34" charset="0"/>
            </a:rPr>
            <a:t>FALSE/WRONG CONTEXT</a:t>
          </a:r>
        </a:p>
      </dsp:txBody>
      <dsp:txXfrm>
        <a:off x="5745553" y="2221967"/>
        <a:ext cx="1532064" cy="1532064"/>
      </dsp:txXfrm>
    </dsp:sp>
    <dsp:sp modelId="{F00D89EA-97BF-DA48-85B3-4C81A5F5EF73}">
      <dsp:nvSpPr>
        <dsp:cNvPr id="0" name=""/>
        <dsp:cNvSpPr/>
      </dsp:nvSpPr>
      <dsp:spPr>
        <a:xfrm rot="2700000">
          <a:off x="4998307" y="3796484"/>
          <a:ext cx="89108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89108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040634" y="3808623"/>
        <a:ext cx="4455" cy="4455"/>
      </dsp:txXfrm>
    </dsp:sp>
    <dsp:sp modelId="{7DB2B9FB-EBF0-8344-9B56-7D0493426CF3}">
      <dsp:nvSpPr>
        <dsp:cNvPr id="0" name=""/>
        <dsp:cNvSpPr/>
      </dsp:nvSpPr>
      <dsp:spPr>
        <a:xfrm>
          <a:off x="4757065" y="3525055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b="1" i="0" kern="1200" spc="-70" baseline="0" dirty="0">
              <a:latin typeface="Arial" panose="020B0604020202020204" pitchFamily="34" charset="0"/>
              <a:cs typeface="Arial" panose="020B0604020202020204" pitchFamily="34" charset="0"/>
            </a:rPr>
            <a:t>CLICKBAIT</a:t>
          </a:r>
          <a:endParaRPr lang="en-GB" sz="1700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74366" y="3842356"/>
        <a:ext cx="1532064" cy="1532064"/>
      </dsp:txXfrm>
    </dsp:sp>
    <dsp:sp modelId="{4287B300-1595-684F-861F-CFE6C517D26D}">
      <dsp:nvSpPr>
        <dsp:cNvPr id="0" name=""/>
        <dsp:cNvSpPr/>
      </dsp:nvSpPr>
      <dsp:spPr>
        <a:xfrm rot="5400000">
          <a:off x="4147006" y="4108871"/>
          <a:ext cx="146007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146007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216360" y="4119588"/>
        <a:ext cx="7300" cy="7300"/>
      </dsp:txXfrm>
    </dsp:sp>
    <dsp:sp modelId="{235CBA11-4807-FE42-BEAA-63923139E82E}">
      <dsp:nvSpPr>
        <dsp:cNvPr id="0" name=""/>
        <dsp:cNvSpPr/>
      </dsp:nvSpPr>
      <dsp:spPr>
        <a:xfrm>
          <a:off x="3136677" y="4196242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b="1" i="0" kern="1200" spc="-70" baseline="0" dirty="0">
              <a:latin typeface="Arial" panose="020B0604020202020204" pitchFamily="34" charset="0"/>
              <a:cs typeface="Arial" panose="020B0604020202020204" pitchFamily="34" charset="0"/>
            </a:rPr>
            <a:t>SATIRE AND PARODY</a:t>
          </a:r>
          <a:endParaRPr lang="en-GB" sz="1700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53978" y="4513543"/>
        <a:ext cx="1532064" cy="1532064"/>
      </dsp:txXfrm>
    </dsp:sp>
    <dsp:sp modelId="{C78D064F-75D8-C143-970E-7DEA722A6026}">
      <dsp:nvSpPr>
        <dsp:cNvPr id="0" name=""/>
        <dsp:cNvSpPr/>
      </dsp:nvSpPr>
      <dsp:spPr>
        <a:xfrm rot="8100000">
          <a:off x="3352604" y="3796484"/>
          <a:ext cx="89108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89108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394931" y="3808623"/>
        <a:ext cx="4455" cy="4455"/>
      </dsp:txXfrm>
    </dsp:sp>
    <dsp:sp modelId="{B7CA14AD-3EC3-3A4C-8B8C-B8B426DE06B2}">
      <dsp:nvSpPr>
        <dsp:cNvPr id="0" name=""/>
        <dsp:cNvSpPr/>
      </dsp:nvSpPr>
      <dsp:spPr>
        <a:xfrm>
          <a:off x="1516289" y="3525055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spc="-70" baseline="0" dirty="0">
              <a:latin typeface="Arial" panose="020B0604020202020204" pitchFamily="34" charset="0"/>
              <a:cs typeface="Arial" panose="020B0604020202020204" pitchFamily="34" charset="0"/>
            </a:rPr>
            <a:t>DECEPTIVE EDITING</a:t>
          </a:r>
        </a:p>
      </dsp:txBody>
      <dsp:txXfrm>
        <a:off x="1833590" y="3842356"/>
        <a:ext cx="1532064" cy="1532064"/>
      </dsp:txXfrm>
    </dsp:sp>
    <dsp:sp modelId="{0E04462F-93DE-7644-B5FC-CCCF05D2DB33}">
      <dsp:nvSpPr>
        <dsp:cNvPr id="0" name=""/>
        <dsp:cNvSpPr/>
      </dsp:nvSpPr>
      <dsp:spPr>
        <a:xfrm rot="10800000">
          <a:off x="3011768" y="2973633"/>
          <a:ext cx="21962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21962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022200" y="2987450"/>
        <a:ext cx="1098" cy="1098"/>
      </dsp:txXfrm>
    </dsp:sp>
    <dsp:sp modelId="{61D1F735-2D50-CF48-9BDE-96E9A9832EE7}">
      <dsp:nvSpPr>
        <dsp:cNvPr id="0" name=""/>
        <dsp:cNvSpPr/>
      </dsp:nvSpPr>
      <dsp:spPr>
        <a:xfrm>
          <a:off x="845102" y="1904666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spc="-70" baseline="0" dirty="0">
              <a:latin typeface="Arial" panose="020B0604020202020204" pitchFamily="34" charset="0"/>
              <a:cs typeface="Arial" panose="020B0604020202020204" pitchFamily="34" charset="0"/>
            </a:rPr>
            <a:t>DEEP FAKES</a:t>
          </a:r>
        </a:p>
      </dsp:txBody>
      <dsp:txXfrm>
        <a:off x="1162403" y="2221967"/>
        <a:ext cx="1532064" cy="1532064"/>
      </dsp:txXfrm>
    </dsp:sp>
    <dsp:sp modelId="{A5463E4A-0907-BB4D-9227-BD9B55FC2D20}">
      <dsp:nvSpPr>
        <dsp:cNvPr id="0" name=""/>
        <dsp:cNvSpPr/>
      </dsp:nvSpPr>
      <dsp:spPr>
        <a:xfrm rot="13500000">
          <a:off x="3352604" y="2150781"/>
          <a:ext cx="89108" cy="28733"/>
        </a:xfrm>
        <a:custGeom>
          <a:avLst/>
          <a:gdLst/>
          <a:ahLst/>
          <a:cxnLst/>
          <a:rect l="0" t="0" r="0" b="0"/>
          <a:pathLst>
            <a:path>
              <a:moveTo>
                <a:pt x="0" y="14366"/>
              </a:moveTo>
              <a:lnTo>
                <a:pt x="89108" y="14366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394931" y="2162920"/>
        <a:ext cx="4455" cy="4455"/>
      </dsp:txXfrm>
    </dsp:sp>
    <dsp:sp modelId="{8FC7E24F-4B24-7D4F-AB7F-527346114067}">
      <dsp:nvSpPr>
        <dsp:cNvPr id="0" name=""/>
        <dsp:cNvSpPr/>
      </dsp:nvSpPr>
      <dsp:spPr>
        <a:xfrm>
          <a:off x="1516289" y="284278"/>
          <a:ext cx="2166666" cy="2166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b="1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33590" y="601579"/>
        <a:ext cx="1532064" cy="15320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6A66D-FE26-DB43-B46F-AC9580949608}">
      <dsp:nvSpPr>
        <dsp:cNvPr id="0" name=""/>
        <dsp:cNvSpPr/>
      </dsp:nvSpPr>
      <dsp:spPr>
        <a:xfrm>
          <a:off x="3005048" y="1881211"/>
          <a:ext cx="2340881" cy="2096102"/>
        </a:xfrm>
        <a:prstGeom prst="ellipse">
          <a:avLst/>
        </a:prstGeom>
        <a:solidFill>
          <a:srgbClr val="816A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spc="-70" baseline="0" dirty="0">
              <a:latin typeface="Arial" panose="020B0604020202020204" pitchFamily="34" charset="0"/>
              <a:cs typeface="Arial" panose="020B0604020202020204" pitchFamily="34" charset="0"/>
            </a:rPr>
            <a:t>MANIPULATION OF CONTENT</a:t>
          </a:r>
        </a:p>
      </dsp:txBody>
      <dsp:txXfrm>
        <a:off x="3347862" y="2188178"/>
        <a:ext cx="1655253" cy="1482168"/>
      </dsp:txXfrm>
    </dsp:sp>
    <dsp:sp modelId="{5E706B7D-26C6-0540-9693-9477AF35FE77}">
      <dsp:nvSpPr>
        <dsp:cNvPr id="0" name=""/>
        <dsp:cNvSpPr/>
      </dsp:nvSpPr>
      <dsp:spPr>
        <a:xfrm rot="16200000">
          <a:off x="4104541" y="1795937"/>
          <a:ext cx="141895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41895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171941" y="1806716"/>
        <a:ext cx="7094" cy="7094"/>
      </dsp:txXfrm>
    </dsp:sp>
    <dsp:sp modelId="{943115CB-A7AD-044E-AA52-7993EA300405}">
      <dsp:nvSpPr>
        <dsp:cNvPr id="0" name=""/>
        <dsp:cNvSpPr/>
      </dsp:nvSpPr>
      <dsp:spPr>
        <a:xfrm>
          <a:off x="3106620" y="-398420"/>
          <a:ext cx="2137736" cy="213773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19684" y="-85356"/>
        <a:ext cx="1511608" cy="1511608"/>
      </dsp:txXfrm>
    </dsp:sp>
    <dsp:sp modelId="{89C71C51-6F35-AC45-BD22-A5A1FB457025}">
      <dsp:nvSpPr>
        <dsp:cNvPr id="0" name=""/>
        <dsp:cNvSpPr/>
      </dsp:nvSpPr>
      <dsp:spPr>
        <a:xfrm rot="18900000">
          <a:off x="4943711" y="2103836"/>
          <a:ext cx="85755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85755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984445" y="2116018"/>
        <a:ext cx="4287" cy="4287"/>
      </dsp:txXfrm>
    </dsp:sp>
    <dsp:sp modelId="{1E328347-0B91-6A48-B2CB-680B8F52B748}">
      <dsp:nvSpPr>
        <dsp:cNvPr id="0" name=""/>
        <dsp:cNvSpPr/>
      </dsp:nvSpPr>
      <dsp:spPr>
        <a:xfrm>
          <a:off x="4703844" y="263170"/>
          <a:ext cx="2137736" cy="2137736"/>
        </a:xfrm>
        <a:prstGeom prst="ellipse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0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16908" y="576234"/>
        <a:ext cx="1511608" cy="1511608"/>
      </dsp:txXfrm>
    </dsp:sp>
    <dsp:sp modelId="{314F0DDE-1AEF-2B49-8B76-430829BA947D}">
      <dsp:nvSpPr>
        <dsp:cNvPr id="0" name=""/>
        <dsp:cNvSpPr/>
      </dsp:nvSpPr>
      <dsp:spPr>
        <a:xfrm>
          <a:off x="5345929" y="2914936"/>
          <a:ext cx="19506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9506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355195" y="2928775"/>
        <a:ext cx="975" cy="975"/>
      </dsp:txXfrm>
    </dsp:sp>
    <dsp:sp modelId="{AE4A2455-A785-E040-B2B8-1E8BDBA43314}">
      <dsp:nvSpPr>
        <dsp:cNvPr id="0" name=""/>
        <dsp:cNvSpPr/>
      </dsp:nvSpPr>
      <dsp:spPr>
        <a:xfrm>
          <a:off x="5365435" y="1860394"/>
          <a:ext cx="2137736" cy="2137736"/>
        </a:xfrm>
        <a:prstGeom prst="ellipse">
          <a:avLst/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78499" y="2173458"/>
        <a:ext cx="1511608" cy="1511608"/>
      </dsp:txXfrm>
    </dsp:sp>
    <dsp:sp modelId="{F00D89EA-97BF-DA48-85B3-4C81A5F5EF73}">
      <dsp:nvSpPr>
        <dsp:cNvPr id="0" name=""/>
        <dsp:cNvSpPr/>
      </dsp:nvSpPr>
      <dsp:spPr>
        <a:xfrm rot="2700000">
          <a:off x="4943711" y="3726037"/>
          <a:ext cx="85755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85755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984445" y="3738219"/>
        <a:ext cx="4287" cy="4287"/>
      </dsp:txXfrm>
    </dsp:sp>
    <dsp:sp modelId="{7DB2B9FB-EBF0-8344-9B56-7D0493426CF3}">
      <dsp:nvSpPr>
        <dsp:cNvPr id="0" name=""/>
        <dsp:cNvSpPr/>
      </dsp:nvSpPr>
      <dsp:spPr>
        <a:xfrm>
          <a:off x="4703844" y="3457618"/>
          <a:ext cx="2137736" cy="2137736"/>
        </a:xfrm>
        <a:prstGeom prst="ellipse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i="0" kern="1200" spc="-70" baseline="0" dirty="0">
              <a:latin typeface="Arial" panose="020B0604020202020204" pitchFamily="34" charset="0"/>
              <a:cs typeface="Arial" panose="020B0604020202020204" pitchFamily="34" charset="0"/>
            </a:rPr>
            <a:t>CLICKBAIT</a:t>
          </a:r>
          <a:endParaRPr lang="en-GB" sz="1800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16908" y="3770682"/>
        <a:ext cx="1511608" cy="1511608"/>
      </dsp:txXfrm>
    </dsp:sp>
    <dsp:sp modelId="{4287B300-1595-684F-861F-CFE6C517D26D}">
      <dsp:nvSpPr>
        <dsp:cNvPr id="0" name=""/>
        <dsp:cNvSpPr/>
      </dsp:nvSpPr>
      <dsp:spPr>
        <a:xfrm rot="5400000">
          <a:off x="4104541" y="4033936"/>
          <a:ext cx="141895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41895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171941" y="4044714"/>
        <a:ext cx="7094" cy="7094"/>
      </dsp:txXfrm>
    </dsp:sp>
    <dsp:sp modelId="{235CBA11-4807-FE42-BEAA-63923139E82E}">
      <dsp:nvSpPr>
        <dsp:cNvPr id="0" name=""/>
        <dsp:cNvSpPr/>
      </dsp:nvSpPr>
      <dsp:spPr>
        <a:xfrm>
          <a:off x="3106620" y="4119209"/>
          <a:ext cx="2137736" cy="2137736"/>
        </a:xfrm>
        <a:prstGeom prst="ellipse">
          <a:avLst/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800" b="1" i="0" kern="1200" spc="-70" baseline="0" dirty="0">
              <a:latin typeface="Arial" panose="020B0604020202020204" pitchFamily="34" charset="0"/>
              <a:cs typeface="Arial" panose="020B0604020202020204" pitchFamily="34" charset="0"/>
            </a:rPr>
            <a:t>SATIRE AND PARODY</a:t>
          </a:r>
          <a:endParaRPr lang="en-GB" sz="1800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19684" y="4432273"/>
        <a:ext cx="1511608" cy="1511608"/>
      </dsp:txXfrm>
    </dsp:sp>
    <dsp:sp modelId="{C78D064F-75D8-C143-970E-7DEA722A6026}">
      <dsp:nvSpPr>
        <dsp:cNvPr id="0" name=""/>
        <dsp:cNvSpPr/>
      </dsp:nvSpPr>
      <dsp:spPr>
        <a:xfrm rot="8100000">
          <a:off x="3321510" y="3726037"/>
          <a:ext cx="85755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85755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362244" y="3738219"/>
        <a:ext cx="4287" cy="4287"/>
      </dsp:txXfrm>
    </dsp:sp>
    <dsp:sp modelId="{B7CA14AD-3EC3-3A4C-8B8C-B8B426DE06B2}">
      <dsp:nvSpPr>
        <dsp:cNvPr id="0" name=""/>
        <dsp:cNvSpPr/>
      </dsp:nvSpPr>
      <dsp:spPr>
        <a:xfrm>
          <a:off x="1509396" y="3457618"/>
          <a:ext cx="2137736" cy="2137736"/>
        </a:xfrm>
        <a:prstGeom prst="ellipse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spc="-70" baseline="0" dirty="0">
              <a:latin typeface="Arial" panose="020B0604020202020204" pitchFamily="34" charset="0"/>
              <a:cs typeface="Arial" panose="020B0604020202020204" pitchFamily="34" charset="0"/>
            </a:rPr>
            <a:t>DECEPTIVE EDITING</a:t>
          </a:r>
        </a:p>
      </dsp:txBody>
      <dsp:txXfrm>
        <a:off x="1822460" y="3770682"/>
        <a:ext cx="1511608" cy="1511608"/>
      </dsp:txXfrm>
    </dsp:sp>
    <dsp:sp modelId="{0E04462F-93DE-7644-B5FC-CCCF05D2DB33}">
      <dsp:nvSpPr>
        <dsp:cNvPr id="0" name=""/>
        <dsp:cNvSpPr/>
      </dsp:nvSpPr>
      <dsp:spPr>
        <a:xfrm rot="10800000">
          <a:off x="2985542" y="2914936"/>
          <a:ext cx="19506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19506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2994807" y="2928775"/>
        <a:ext cx="975" cy="975"/>
      </dsp:txXfrm>
    </dsp:sp>
    <dsp:sp modelId="{61D1F735-2D50-CF48-9BDE-96E9A9832EE7}">
      <dsp:nvSpPr>
        <dsp:cNvPr id="0" name=""/>
        <dsp:cNvSpPr/>
      </dsp:nvSpPr>
      <dsp:spPr>
        <a:xfrm>
          <a:off x="847805" y="1860394"/>
          <a:ext cx="2137736" cy="2137736"/>
        </a:xfrm>
        <a:prstGeom prst="ellipse">
          <a:avLst/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spc="-70" baseline="0" dirty="0">
              <a:latin typeface="Arial" panose="020B0604020202020204" pitchFamily="34" charset="0"/>
              <a:cs typeface="Arial" panose="020B0604020202020204" pitchFamily="34" charset="0"/>
            </a:rPr>
            <a:t>DEEP FAKES</a:t>
          </a:r>
        </a:p>
      </dsp:txBody>
      <dsp:txXfrm>
        <a:off x="1160869" y="2173458"/>
        <a:ext cx="1511608" cy="1511608"/>
      </dsp:txXfrm>
    </dsp:sp>
    <dsp:sp modelId="{A5463E4A-0907-BB4D-9227-BD9B55FC2D20}">
      <dsp:nvSpPr>
        <dsp:cNvPr id="0" name=""/>
        <dsp:cNvSpPr/>
      </dsp:nvSpPr>
      <dsp:spPr>
        <a:xfrm rot="13500000">
          <a:off x="3321510" y="2103836"/>
          <a:ext cx="85755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85755" y="1432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362244" y="2116018"/>
        <a:ext cx="4287" cy="4287"/>
      </dsp:txXfrm>
    </dsp:sp>
    <dsp:sp modelId="{8FC7E24F-4B24-7D4F-AB7F-527346114067}">
      <dsp:nvSpPr>
        <dsp:cNvPr id="0" name=""/>
        <dsp:cNvSpPr/>
      </dsp:nvSpPr>
      <dsp:spPr>
        <a:xfrm>
          <a:off x="1509396" y="263170"/>
          <a:ext cx="2137736" cy="2137736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 spc="-70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2460" y="576234"/>
        <a:ext cx="1511608" cy="1511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1" i="0">
                <a:latin typeface="Arial" panose="020B0604020202020204" pitchFamily="34" charset="0"/>
              </a:defRPr>
            </a:lvl1pPr>
          </a:lstStyle>
          <a:p>
            <a:fld id="{28599A34-7F1B-CF47-88EB-DC92BBB2385A}" type="datetimeFigureOut">
              <a:rPr lang="en-US" smtClean="0"/>
              <a:pPr/>
              <a:t>10/23/23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1" i="0">
                <a:latin typeface="Arial" panose="020B0604020202020204" pitchFamily="34" charset="0"/>
              </a:defRPr>
            </a:lvl1pPr>
          </a:lstStyle>
          <a:p>
            <a:fld id="{B50F3C3D-E687-1A4F-8A8F-65D09B619F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17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1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1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1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1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1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505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029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035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050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70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649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447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1814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25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328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9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100ed8457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1100ed8457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1147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353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871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762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4565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8744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2887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716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3442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7392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755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100ed8457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1100ed8457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22979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5043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638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3765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318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4626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7312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8679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1051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7877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490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100ed8457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1100ed8457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5920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3737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2288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8692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9858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7218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1952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058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100ed8457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1100ed8457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4718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885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621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F3C3D-E687-1A4F-8A8F-65D09B619F3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670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100ed8457a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1100ed8457a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411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815BD-1B40-2850-DFEB-80D4026D5F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22F035-D18C-75A8-D54D-BD545F745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4C08C-8A36-4FE7-E0C3-83EAC601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263-4269-DA41-BA37-2F477D19BBDD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7C82A-23B8-F142-9493-8B4BC954F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5E9CE-90BF-D13F-D6C5-344976639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3CDE-BCE3-1F4D-B264-55A794F9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27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DB3BC-203E-9235-C8F1-83CFE626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88F2FC-C053-60D6-893C-9240173B0B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FB978-7030-F6DA-541B-246EA75E6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263-4269-DA41-BA37-2F477D19BBDD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54EF9-37F9-2309-0604-A1227D6FA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4C2B8-9E1D-9569-EEFE-B1B05C86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3CDE-BCE3-1F4D-B264-55A794F9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4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97CEE8-6912-06DE-AC90-C4A9AE36BA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AC4BD8-0091-C22B-66F5-7C557F80B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74C94-C3D5-9E8C-61ED-7A2F31781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263-4269-DA41-BA37-2F477D19BBDD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07216-C352-E749-56CB-AF8D7E519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BDC0F-1AB7-B397-E298-5E18C5EF7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3CDE-BCE3-1F4D-B264-55A794F9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38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C67BD-C068-DFEB-C536-13A6B55F7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24B53-49EC-94E1-B4DF-C8B59E37F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66667-A7E7-A27E-E9CA-5B0CFE5D9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263-4269-DA41-BA37-2F477D19BBDD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55EF3-5425-FD71-7A8B-629252202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09B2D-B00C-AD13-4AFE-4E3161FCE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3CDE-BCE3-1F4D-B264-55A794F9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69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026DC-567A-A2E6-C4D1-8C0100F38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D95EC-911D-344D-D378-E21A4C2D7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3BFDB-FD27-AAF0-ED92-347E16E1B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263-4269-DA41-BA37-2F477D19BBDD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6FB57-AF16-D722-1FC8-F78BDB7E6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67F2A-B763-87B0-027D-F72C6FDED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3CDE-BCE3-1F4D-B264-55A794F9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6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B9C7F-C619-278F-1DA0-4B25E6999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34586-8E21-3AA7-9942-17F004385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AFDDE9-40DB-8397-1792-3C326BA80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B38A33-5C58-D244-0B63-717FE272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263-4269-DA41-BA37-2F477D19BBDD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9DDC5-552B-94ED-343D-B2213EEE4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47DF1-7147-490B-E2B5-68358841E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3CDE-BCE3-1F4D-B264-55A794F9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40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107F8-BF97-FD8D-59EC-DA36669D0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C5282-AEFF-B690-71E1-C2242CB43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CA489-32B9-0429-7BDC-F31BEA819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DE47AF-E532-C72F-6D4C-7ECBE03B57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A89045-E06E-57DA-18DA-E9B6E1E06B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288978-F030-19F3-8F88-8479F3E8C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263-4269-DA41-BA37-2F477D19BBDD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175BFE-BCC3-058B-2397-C4647F229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3BE395-A6AF-AD94-45DC-A60B43AA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3CDE-BCE3-1F4D-B264-55A794F9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9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C580B-D3A5-02A9-542A-0D8CFAC8B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1FD254-3FEE-4339-0272-731297633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263-4269-DA41-BA37-2F477D19BBDD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AD7EC4-6B77-B729-029B-1B5833630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42C5E2-EA87-F5C6-8318-FFD387087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3CDE-BCE3-1F4D-B264-55A794F9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37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35CFF-6E55-CE48-5E5B-D55FE4014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263-4269-DA41-BA37-2F477D19BBDD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A33660-D814-37F0-81FE-AA524CEA4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A0858-3AC8-9A57-711C-9974E851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3CDE-BCE3-1F4D-B264-55A794F9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C015-C3C7-9B5D-44B4-10C1AAC52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AE967-12B6-A208-FDDE-653B1F2EE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C482D-B2E7-ECD7-B82C-6FD580A90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2A710-7F5D-35F1-2AB4-19D1E2462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263-4269-DA41-BA37-2F477D19BBDD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6DAD0-7741-FC1B-9CD3-B505D136E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4CFD7-56B8-D695-BA18-A5830C0B1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3CDE-BCE3-1F4D-B264-55A794F9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03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33747-7B12-7FA2-0B4F-A0D98CF5A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0E8A0A-4FA5-9820-71BE-D4C3338E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9AAB6-0585-1D42-2394-B680C8660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B5C59-C335-1A22-CBFB-568BFBCFF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49263-4269-DA41-BA37-2F477D19BBDD}" type="datetimeFigureOut">
              <a:rPr lang="en-US" smtClean="0"/>
              <a:t>10/23/23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2DA30-DA2F-9391-3DEB-A61718BEB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DDC80-BB71-3014-5ED3-83B538236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83CDE-BCE3-1F4D-B264-55A794F9B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52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AC9926-34ED-8531-A357-2583BB855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B4771-18C2-8D61-633F-2C60D37D3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D65F7-7691-890A-1752-69EFA6B10A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BD49263-4269-DA41-BA37-2F477D19BBDD}" type="datetimeFigureOut">
              <a:rPr lang="en-US" smtClean="0"/>
              <a:pPr/>
              <a:t>10/23/23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33EC3-2CA4-850F-C10E-0E31631D36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797F7-67CA-3900-6325-1F0A1291C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E983CDE-BCE3-1F4D-B264-55A794F9B4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57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pn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10" Type="http://schemas.openxmlformats.org/officeDocument/2006/relationships/image" Target="../media/image38.emf"/><Relationship Id="rId4" Type="http://schemas.openxmlformats.org/officeDocument/2006/relationships/image" Target="../media/image32.svg"/><Relationship Id="rId9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16.emf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jpeg"/><Relationship Id="rId9" Type="http://schemas.openxmlformats.org/officeDocument/2006/relationships/image" Target="../media/image6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79.emf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fOecpti7Qf8?feature=oembed" TargetMode="External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emf"/><Relationship Id="rId5" Type="http://schemas.openxmlformats.org/officeDocument/2006/relationships/image" Target="../media/image75.emf"/><Relationship Id="rId4" Type="http://schemas.openxmlformats.org/officeDocument/2006/relationships/image" Target="../media/image8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emf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7.emf"/><Relationship Id="rId7" Type="http://schemas.openxmlformats.org/officeDocument/2006/relationships/image" Target="../media/image90.png"/><Relationship Id="rId12" Type="http://schemas.openxmlformats.org/officeDocument/2006/relationships/image" Target="../media/image95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emf"/><Relationship Id="rId5" Type="http://schemas.openxmlformats.org/officeDocument/2006/relationships/image" Target="../media/image69.emf"/><Relationship Id="rId10" Type="http://schemas.openxmlformats.org/officeDocument/2006/relationships/image" Target="../media/image93.png"/><Relationship Id="rId4" Type="http://schemas.openxmlformats.org/officeDocument/2006/relationships/image" Target="../media/image88.emf"/><Relationship Id="rId9" Type="http://schemas.openxmlformats.org/officeDocument/2006/relationships/image" Target="../media/image92.png"/><Relationship Id="rId1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emf"/><Relationship Id="rId4" Type="http://schemas.openxmlformats.org/officeDocument/2006/relationships/image" Target="../media/image7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emf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74.emf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5" Type="http://schemas.openxmlformats.org/officeDocument/2006/relationships/image" Target="../media/image103.png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image" Target="../media/image10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emf"/><Relationship Id="rId4" Type="http://schemas.openxmlformats.org/officeDocument/2006/relationships/image" Target="../media/image6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emf"/><Relationship Id="rId4" Type="http://schemas.openxmlformats.org/officeDocument/2006/relationships/image" Target="../media/image7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6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74.emf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image" Target="../media/image10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microsoft.com/office/2007/relationships/hdphoto" Target="../media/hdphoto5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emf"/><Relationship Id="rId4" Type="http://schemas.openxmlformats.org/officeDocument/2006/relationships/image" Target="../media/image7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emf"/><Relationship Id="rId4" Type="http://schemas.openxmlformats.org/officeDocument/2006/relationships/image" Target="../media/image7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cnam.ie" TargetMode="External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5.png"/><Relationship Id="rId4" Type="http://schemas.openxmlformats.org/officeDocument/2006/relationships/hyperlink" Target="mailto:info@medialiteracyireland.ie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9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6A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30F4A6-0364-2866-C8CC-D95CDC90F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9" y="0"/>
            <a:ext cx="11844336" cy="70071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32321F-969C-C23F-28A3-10FD190F0F4C}"/>
              </a:ext>
            </a:extLst>
          </p:cNvPr>
          <p:cNvSpPr txBox="1"/>
          <p:nvPr/>
        </p:nvSpPr>
        <p:spPr>
          <a:xfrm>
            <a:off x="2846126" y="3772861"/>
            <a:ext cx="68679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4FAC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 MEDIA SMART</a:t>
            </a:r>
            <a:endParaRPr lang="en-GB" sz="6000" b="1" dirty="0">
              <a:solidFill>
                <a:srgbClr val="4FACC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E73CE1-D79A-EA3F-39B0-3C34529E3017}"/>
              </a:ext>
            </a:extLst>
          </p:cNvPr>
          <p:cNvSpPr txBox="1"/>
          <p:nvPr/>
        </p:nvSpPr>
        <p:spPr>
          <a:xfrm>
            <a:off x="3320147" y="4870125"/>
            <a:ext cx="5759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D9D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STOP  </a:t>
            </a:r>
            <a:r>
              <a:rPr lang="en-US" sz="3600" dirty="0">
                <a:solidFill>
                  <a:srgbClr val="FD9D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600" b="1" dirty="0">
                <a:solidFill>
                  <a:srgbClr val="FD9D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THINK  </a:t>
            </a:r>
            <a:r>
              <a:rPr lang="en-US" sz="3600" dirty="0">
                <a:solidFill>
                  <a:srgbClr val="FD9D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600" b="1" dirty="0">
                <a:solidFill>
                  <a:srgbClr val="FD9D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CHECK</a:t>
            </a:r>
            <a:endParaRPr lang="en-GB" sz="3600" b="1" dirty="0">
              <a:solidFill>
                <a:srgbClr val="FD9DC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D0B09B-2E9D-7EF2-D108-006DF89EB24A}"/>
              </a:ext>
            </a:extLst>
          </p:cNvPr>
          <p:cNvGrpSpPr/>
          <p:nvPr/>
        </p:nvGrpSpPr>
        <p:grpSpPr>
          <a:xfrm>
            <a:off x="4247325" y="5758089"/>
            <a:ext cx="3697349" cy="965974"/>
            <a:chOff x="1432874" y="2469823"/>
            <a:chExt cx="8371002" cy="218701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602BC9-19B4-EBA1-8D8C-D99A15078EB9}"/>
                </a:ext>
              </a:extLst>
            </p:cNvPr>
            <p:cNvSpPr/>
            <p:nvPr/>
          </p:nvSpPr>
          <p:spPr>
            <a:xfrm>
              <a:off x="1432874" y="2469823"/>
              <a:ext cx="8371002" cy="21870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6D290FF-8A93-AAB3-1815-682EC711063B}"/>
                </a:ext>
              </a:extLst>
            </p:cNvPr>
            <p:cNvGrpSpPr/>
            <p:nvPr/>
          </p:nvGrpSpPr>
          <p:grpSpPr>
            <a:xfrm>
              <a:off x="1613141" y="2603620"/>
              <a:ext cx="7698138" cy="1892300"/>
              <a:chOff x="1613141" y="2603620"/>
              <a:chExt cx="7698138" cy="1892300"/>
            </a:xfrm>
          </p:grpSpPr>
          <p:pic>
            <p:nvPicPr>
              <p:cNvPr id="13" name="Picture 12" descr="A black background with green text&#10;&#10;Description automatically generated">
                <a:extLst>
                  <a:ext uri="{FF2B5EF4-FFF2-40B4-BE49-F238E27FC236}">
                    <a16:creationId xmlns:a16="http://schemas.microsoft.com/office/drawing/2014/main" id="{6C5F368B-3FED-C1F3-446A-6CA27AB0C4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2806" b="25782"/>
              <a:stretch/>
            </p:blipFill>
            <p:spPr>
              <a:xfrm>
                <a:off x="1613141" y="2654573"/>
                <a:ext cx="3508314" cy="1800000"/>
              </a:xfrm>
              <a:prstGeom prst="rect">
                <a:avLst/>
              </a:prstGeom>
            </p:spPr>
          </p:pic>
          <p:pic>
            <p:nvPicPr>
              <p:cNvPr id="14" name="Picture 13" descr="A yellow and white logo&#10;&#10;Description automatically generated">
                <a:extLst>
                  <a:ext uri="{FF2B5EF4-FFF2-40B4-BE49-F238E27FC236}">
                    <a16:creationId xmlns:a16="http://schemas.microsoft.com/office/drawing/2014/main" id="{9C817534-C905-55B3-9CCF-CCF7FA4B27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34579" y="2603620"/>
                <a:ext cx="4076700" cy="18923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928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9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BB276B-4CB6-F2E6-396D-D2BA6B971A25}"/>
              </a:ext>
            </a:extLst>
          </p:cNvPr>
          <p:cNvSpPr txBox="1"/>
          <p:nvPr/>
        </p:nvSpPr>
        <p:spPr>
          <a:xfrm>
            <a:off x="2368500" y="1710916"/>
            <a:ext cx="7455000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ALL potentially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MEDIA CREATORS</a:t>
            </a:r>
            <a:endParaRPr lang="en-GB" sz="3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phic 6" descr="Add with solid fill">
            <a:extLst>
              <a:ext uri="{FF2B5EF4-FFF2-40B4-BE49-F238E27FC236}">
                <a16:creationId xmlns:a16="http://schemas.microsoft.com/office/drawing/2014/main" id="{A925154E-B96B-58F8-C54B-2F87BC269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9799" y="5527022"/>
            <a:ext cx="540000" cy="54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3B9115-FA5F-B218-23D5-499B12684546}"/>
              </a:ext>
            </a:extLst>
          </p:cNvPr>
          <p:cNvSpPr txBox="1"/>
          <p:nvPr/>
        </p:nvSpPr>
        <p:spPr>
          <a:xfrm>
            <a:off x="7916218" y="5311799"/>
            <a:ext cx="75822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500" dirty="0">
                <a:solidFill>
                  <a:srgbClr val="D8C9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GB" sz="5500" dirty="0">
              <a:solidFill>
                <a:srgbClr val="D8C9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 descr="Add with solid fill">
            <a:extLst>
              <a:ext uri="{FF2B5EF4-FFF2-40B4-BE49-F238E27FC236}">
                <a16:creationId xmlns:a16="http://schemas.microsoft.com/office/drawing/2014/main" id="{10D2005B-E2DC-DCC8-F5DA-595B41432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60085" y="5519055"/>
            <a:ext cx="540000" cy="5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6E0B32-397D-0602-841B-5F59E9AA0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510" y="250148"/>
            <a:ext cx="2328415" cy="36911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5F3894-71DD-BF79-32BE-789303305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9077" y="127249"/>
            <a:ext cx="2433875" cy="381402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2EDDC173-27AD-786C-47AE-C1BEA1B98E6E}"/>
              </a:ext>
            </a:extLst>
          </p:cNvPr>
          <p:cNvGrpSpPr/>
          <p:nvPr/>
        </p:nvGrpSpPr>
        <p:grpSpPr>
          <a:xfrm>
            <a:off x="5825669" y="4528223"/>
            <a:ext cx="2328415" cy="1848562"/>
            <a:chOff x="5825669" y="4528223"/>
            <a:chExt cx="2328415" cy="1848562"/>
          </a:xfrm>
        </p:grpSpPr>
        <p:sp>
          <p:nvSpPr>
            <p:cNvPr id="13" name="Google Shape;255;p5">
              <a:extLst>
                <a:ext uri="{FF2B5EF4-FFF2-40B4-BE49-F238E27FC236}">
                  <a16:creationId xmlns:a16="http://schemas.microsoft.com/office/drawing/2014/main" id="{19764D93-0410-4B12-B6BF-7533D481887F}"/>
                </a:ext>
              </a:extLst>
            </p:cNvPr>
            <p:cNvSpPr txBox="1"/>
            <p:nvPr/>
          </p:nvSpPr>
          <p:spPr>
            <a:xfrm>
              <a:off x="5825669" y="4528223"/>
              <a:ext cx="2328415" cy="4308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IDEA</a:t>
              </a:r>
              <a:endParaRPr lang="en-US" sz="2200" b="0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85A55AA-C8DB-0438-ECC0-E7BB91E2D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381181">
              <a:off x="6053117" y="5188785"/>
              <a:ext cx="1723188" cy="11880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29A65FB-4AB0-6BD6-8AFD-1F481F0C914B}"/>
              </a:ext>
            </a:extLst>
          </p:cNvPr>
          <p:cNvGrpSpPr/>
          <p:nvPr/>
        </p:nvGrpSpPr>
        <p:grpSpPr>
          <a:xfrm>
            <a:off x="8314268" y="4533361"/>
            <a:ext cx="3759200" cy="2081998"/>
            <a:chOff x="8314268" y="4533361"/>
            <a:chExt cx="3759200" cy="2081998"/>
          </a:xfrm>
        </p:grpSpPr>
        <p:sp>
          <p:nvSpPr>
            <p:cNvPr id="10" name="Google Shape;255;p5">
              <a:extLst>
                <a:ext uri="{FF2B5EF4-FFF2-40B4-BE49-F238E27FC236}">
                  <a16:creationId xmlns:a16="http://schemas.microsoft.com/office/drawing/2014/main" id="{BD64B3D6-8E71-50C7-D79E-A1337EAF009A}"/>
                </a:ext>
              </a:extLst>
            </p:cNvPr>
            <p:cNvSpPr txBox="1"/>
            <p:nvPr/>
          </p:nvSpPr>
          <p:spPr>
            <a:xfrm>
              <a:off x="8314268" y="4533361"/>
              <a:ext cx="3759200" cy="4308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2200" b="1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IGITAL </a:t>
              </a:r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MEDIA </a:t>
              </a:r>
              <a:r>
                <a:rPr lang="en-US" sz="2200" b="1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CONTENT 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16954CB-3C98-3AF7-62A2-D3CEE007A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57393" y="5355359"/>
              <a:ext cx="2725115" cy="12600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7E13C6F-DCDB-62DF-2B33-53FC963A9EC7}"/>
              </a:ext>
            </a:extLst>
          </p:cNvPr>
          <p:cNvGrpSpPr/>
          <p:nvPr/>
        </p:nvGrpSpPr>
        <p:grpSpPr>
          <a:xfrm>
            <a:off x="3112194" y="4519000"/>
            <a:ext cx="2328415" cy="1960084"/>
            <a:chOff x="3112194" y="4519000"/>
            <a:chExt cx="2328415" cy="1960084"/>
          </a:xfrm>
        </p:grpSpPr>
        <p:sp>
          <p:nvSpPr>
            <p:cNvPr id="4" name="Google Shape;255;p5">
              <a:extLst>
                <a:ext uri="{FF2B5EF4-FFF2-40B4-BE49-F238E27FC236}">
                  <a16:creationId xmlns:a16="http://schemas.microsoft.com/office/drawing/2014/main" id="{60CA9A9F-BF56-DF16-FD5F-328C0A2926B8}"/>
                </a:ext>
              </a:extLst>
            </p:cNvPr>
            <p:cNvSpPr txBox="1"/>
            <p:nvPr/>
          </p:nvSpPr>
          <p:spPr>
            <a:xfrm>
              <a:off x="3112194" y="4519000"/>
              <a:ext cx="2328415" cy="4308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22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IGITAL </a:t>
              </a:r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MEDIA</a:t>
              </a:r>
              <a:r>
                <a:rPr lang="en-US" sz="22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endParaRPr lang="en-US" sz="2200" b="0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5A18760-3680-69F2-65C5-5649F84F4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0769" y="5147084"/>
              <a:ext cx="1738502" cy="13320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7B1BF92-40C5-3B35-1DAF-B2611D879520}"/>
              </a:ext>
            </a:extLst>
          </p:cNvPr>
          <p:cNvGrpSpPr/>
          <p:nvPr/>
        </p:nvGrpSpPr>
        <p:grpSpPr>
          <a:xfrm>
            <a:off x="234305" y="4510794"/>
            <a:ext cx="2328414" cy="1706902"/>
            <a:chOff x="234305" y="4510794"/>
            <a:chExt cx="2328414" cy="1706902"/>
          </a:xfrm>
        </p:grpSpPr>
        <p:sp>
          <p:nvSpPr>
            <p:cNvPr id="3" name="Google Shape;254;p5">
              <a:extLst>
                <a:ext uri="{FF2B5EF4-FFF2-40B4-BE49-F238E27FC236}">
                  <a16:creationId xmlns:a16="http://schemas.microsoft.com/office/drawing/2014/main" id="{5FF8C821-9A28-1796-4240-C4964454750D}"/>
                </a:ext>
              </a:extLst>
            </p:cNvPr>
            <p:cNvSpPr txBox="1"/>
            <p:nvPr/>
          </p:nvSpPr>
          <p:spPr>
            <a:xfrm>
              <a:off x="234305" y="4510794"/>
              <a:ext cx="2328414" cy="4308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en-US" sz="220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INTERNET</a:t>
              </a:r>
              <a:r>
                <a:rPr lang="en-US" sz="2200" b="0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</a:t>
              </a:r>
              <a:endParaRPr lang="en-US" sz="2200" b="0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5DAF464-88CD-F96E-8904-5E909A58C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8243107">
              <a:off x="811495" y="5054793"/>
              <a:ext cx="1065806" cy="12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149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18C561-4CD1-5C57-CF04-6270B34D50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458" y="973164"/>
            <a:ext cx="8825542" cy="5884836"/>
          </a:xfrm>
          <a:prstGeom prst="rect">
            <a:avLst/>
          </a:prstGeom>
        </p:spPr>
      </p:pic>
      <p:sp>
        <p:nvSpPr>
          <p:cNvPr id="3" name="Google Shape;253;p5">
            <a:extLst>
              <a:ext uri="{FF2B5EF4-FFF2-40B4-BE49-F238E27FC236}">
                <a16:creationId xmlns:a16="http://schemas.microsoft.com/office/drawing/2014/main" id="{5A61617C-3C8A-D239-333C-8F8129C5B13B}"/>
              </a:ext>
            </a:extLst>
          </p:cNvPr>
          <p:cNvSpPr txBox="1"/>
          <p:nvPr/>
        </p:nvSpPr>
        <p:spPr>
          <a:xfrm>
            <a:off x="350158" y="781945"/>
            <a:ext cx="74550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4500" b="1" i="0" u="none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INFORMATION AGE</a:t>
            </a:r>
            <a:endParaRPr lang="en-US" sz="4500" b="0" i="0" u="none" strike="noStrike" cap="none" dirty="0">
              <a:solidFill>
                <a:schemeClr val="accen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84CD10-AD1B-53A6-DF8F-427569D92ABC}"/>
              </a:ext>
            </a:extLst>
          </p:cNvPr>
          <p:cNvSpPr txBox="1"/>
          <p:nvPr/>
        </p:nvSpPr>
        <p:spPr>
          <a:xfrm>
            <a:off x="472815" y="2521059"/>
            <a:ext cx="4099185" cy="232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Constantly bombarded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information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coming from 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many different sources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GB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05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5F141D-F78B-10B5-8BDF-E392583BBA2D}"/>
              </a:ext>
            </a:extLst>
          </p:cNvPr>
          <p:cNvSpPr txBox="1"/>
          <p:nvPr/>
        </p:nvSpPr>
        <p:spPr>
          <a:xfrm>
            <a:off x="675741" y="2379687"/>
            <a:ext cx="46918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 and in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DIFFERENT FORMATS!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9221592-9357-1D1E-2E5E-5EA6A69BDEAA}"/>
              </a:ext>
            </a:extLst>
          </p:cNvPr>
          <p:cNvGrpSpPr/>
          <p:nvPr/>
        </p:nvGrpSpPr>
        <p:grpSpPr>
          <a:xfrm>
            <a:off x="9480319" y="3082921"/>
            <a:ext cx="2116952" cy="1692000"/>
            <a:chOff x="9581919" y="2998255"/>
            <a:chExt cx="2116952" cy="1692000"/>
          </a:xfrm>
        </p:grpSpPr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9CA6A0B7-835A-8F91-1205-F9C11360063F}"/>
                </a:ext>
              </a:extLst>
            </p:cNvPr>
            <p:cNvSpPr>
              <a:spLocks/>
            </p:cNvSpPr>
            <p:nvPr/>
          </p:nvSpPr>
          <p:spPr>
            <a:xfrm>
              <a:off x="9581919" y="2998255"/>
              <a:ext cx="2116952" cy="1692000"/>
            </a:xfrm>
            <a:prstGeom prst="hexagon">
              <a:avLst/>
            </a:prstGeom>
            <a:solidFill>
              <a:srgbClr val="2BC3C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9A5032-2139-ADCA-28A9-368ECDE36CC9}"/>
                </a:ext>
              </a:extLst>
            </p:cNvPr>
            <p:cNvSpPr txBox="1"/>
            <p:nvPr/>
          </p:nvSpPr>
          <p:spPr>
            <a:xfrm>
              <a:off x="10129590" y="4197394"/>
              <a:ext cx="109356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AUDIO</a:t>
              </a:r>
            </a:p>
          </p:txBody>
        </p:sp>
        <p:pic>
          <p:nvPicPr>
            <p:cNvPr id="13" name="Graphic 12" descr="Headphones with solid fill">
              <a:extLst>
                <a:ext uri="{FF2B5EF4-FFF2-40B4-BE49-F238E27FC236}">
                  <a16:creationId xmlns:a16="http://schemas.microsoft.com/office/drawing/2014/main" id="{208A9388-1CD8-7D46-B4B7-BDED8EA00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89779" y="3249128"/>
              <a:ext cx="914400" cy="9144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963CC8-D12F-8E8A-F544-0F1726104506}"/>
              </a:ext>
            </a:extLst>
          </p:cNvPr>
          <p:cNvGrpSpPr/>
          <p:nvPr/>
        </p:nvGrpSpPr>
        <p:grpSpPr>
          <a:xfrm>
            <a:off x="9496784" y="1197291"/>
            <a:ext cx="2116952" cy="1692000"/>
            <a:chOff x="9530650" y="841690"/>
            <a:chExt cx="2116952" cy="1692000"/>
          </a:xfrm>
        </p:grpSpPr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B6EF7E91-E3E0-37F9-8254-80E62077E005}"/>
                </a:ext>
              </a:extLst>
            </p:cNvPr>
            <p:cNvSpPr>
              <a:spLocks/>
            </p:cNvSpPr>
            <p:nvPr/>
          </p:nvSpPr>
          <p:spPr>
            <a:xfrm>
              <a:off x="9530650" y="841690"/>
              <a:ext cx="2116952" cy="1692000"/>
            </a:xfrm>
            <a:prstGeom prst="hexagon">
              <a:avLst/>
            </a:prstGeom>
            <a:solidFill>
              <a:srgbClr val="3A9FD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D7F3D1-5DD4-4CEE-1CA6-EEF1E25A3936}"/>
                </a:ext>
              </a:extLst>
            </p:cNvPr>
            <p:cNvSpPr txBox="1"/>
            <p:nvPr/>
          </p:nvSpPr>
          <p:spPr>
            <a:xfrm>
              <a:off x="10068527" y="2082693"/>
              <a:ext cx="106150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VIDEO</a:t>
              </a:r>
            </a:p>
          </p:txBody>
        </p:sp>
        <p:pic>
          <p:nvPicPr>
            <p:cNvPr id="15" name="Graphic 14" descr="Presentation with media with solid fill">
              <a:extLst>
                <a:ext uri="{FF2B5EF4-FFF2-40B4-BE49-F238E27FC236}">
                  <a16:creationId xmlns:a16="http://schemas.microsoft.com/office/drawing/2014/main" id="{A0823FB1-2543-A2B6-DA10-BAF11DAE9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29527" y="1121145"/>
              <a:ext cx="914400" cy="9144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24AB3C6-A4FB-AF86-D42D-98BF2BC69F1D}"/>
              </a:ext>
            </a:extLst>
          </p:cNvPr>
          <p:cNvGrpSpPr/>
          <p:nvPr/>
        </p:nvGrpSpPr>
        <p:grpSpPr>
          <a:xfrm>
            <a:off x="7616562" y="232864"/>
            <a:ext cx="2116952" cy="1692000"/>
            <a:chOff x="7599629" y="-38070"/>
            <a:chExt cx="2116952" cy="1692000"/>
          </a:xfrm>
        </p:grpSpPr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D0B94234-550F-9205-BA1B-F262D675E711}"/>
                </a:ext>
              </a:extLst>
            </p:cNvPr>
            <p:cNvSpPr>
              <a:spLocks/>
            </p:cNvSpPr>
            <p:nvPr/>
          </p:nvSpPr>
          <p:spPr>
            <a:xfrm>
              <a:off x="7599629" y="-38070"/>
              <a:ext cx="2116952" cy="1692000"/>
            </a:xfrm>
            <a:prstGeom prst="hexagon">
              <a:avLst/>
            </a:prstGeom>
            <a:solidFill>
              <a:srgbClr val="E9607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65A0492-B265-D83A-2BAE-BFFCB8CC4D6F}"/>
                </a:ext>
              </a:extLst>
            </p:cNvPr>
            <p:cNvSpPr txBox="1"/>
            <p:nvPr/>
          </p:nvSpPr>
          <p:spPr>
            <a:xfrm>
              <a:off x="8197025" y="1064978"/>
              <a:ext cx="90601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</a:p>
          </p:txBody>
        </p:sp>
        <p:pic>
          <p:nvPicPr>
            <p:cNvPr id="17" name="Graphic 16" descr="Chat bubble with solid fill">
              <a:extLst>
                <a:ext uri="{FF2B5EF4-FFF2-40B4-BE49-F238E27FC236}">
                  <a16:creationId xmlns:a16="http://schemas.microsoft.com/office/drawing/2014/main" id="{5FB2089C-F7D0-A211-69A2-CE8DF3C9E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09850" y="264312"/>
              <a:ext cx="914400" cy="91440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BAC604B-1424-A0AD-9787-0176F4A2300D}"/>
              </a:ext>
            </a:extLst>
          </p:cNvPr>
          <p:cNvGrpSpPr/>
          <p:nvPr/>
        </p:nvGrpSpPr>
        <p:grpSpPr>
          <a:xfrm>
            <a:off x="7631945" y="2102159"/>
            <a:ext cx="2116952" cy="1692000"/>
            <a:chOff x="7631945" y="2000558"/>
            <a:chExt cx="2116952" cy="1692000"/>
          </a:xfrm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109BA94A-E67B-3B55-490B-9D35C7C286AF}"/>
                </a:ext>
              </a:extLst>
            </p:cNvPr>
            <p:cNvSpPr>
              <a:spLocks/>
            </p:cNvSpPr>
            <p:nvPr/>
          </p:nvSpPr>
          <p:spPr>
            <a:xfrm>
              <a:off x="7631945" y="2000558"/>
              <a:ext cx="2116952" cy="1692000"/>
            </a:xfrm>
            <a:prstGeom prst="hexagon">
              <a:avLst/>
            </a:prstGeom>
            <a:solidFill>
              <a:srgbClr val="816A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0423AC-13E8-2C2B-64BF-61E9961859D8}"/>
                </a:ext>
              </a:extLst>
            </p:cNvPr>
            <p:cNvSpPr txBox="1"/>
            <p:nvPr/>
          </p:nvSpPr>
          <p:spPr>
            <a:xfrm>
              <a:off x="8136351" y="3152318"/>
              <a:ext cx="110959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</a:t>
              </a:r>
            </a:p>
          </p:txBody>
        </p:sp>
        <p:pic>
          <p:nvPicPr>
            <p:cNvPr id="19" name="Graphic 18" descr="Image with solid fill">
              <a:extLst>
                <a:ext uri="{FF2B5EF4-FFF2-40B4-BE49-F238E27FC236}">
                  <a16:creationId xmlns:a16="http://schemas.microsoft.com/office/drawing/2014/main" id="{9FD929B2-DD75-30C4-8EB7-5DC2D36AB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255933" y="2226960"/>
              <a:ext cx="914400" cy="91440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F8E0D61-7B8F-64DC-7858-20BE6EDC6EF3}"/>
              </a:ext>
            </a:extLst>
          </p:cNvPr>
          <p:cNvGrpSpPr/>
          <p:nvPr/>
        </p:nvGrpSpPr>
        <p:grpSpPr>
          <a:xfrm>
            <a:off x="7631945" y="3996232"/>
            <a:ext cx="2116952" cy="1692000"/>
            <a:chOff x="7631945" y="4063963"/>
            <a:chExt cx="2116952" cy="1692000"/>
          </a:xfrm>
        </p:grpSpPr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0947216C-BD32-BF0F-E9CF-CBED3D2AA8D3}"/>
                </a:ext>
              </a:extLst>
            </p:cNvPr>
            <p:cNvSpPr>
              <a:spLocks/>
            </p:cNvSpPr>
            <p:nvPr/>
          </p:nvSpPr>
          <p:spPr>
            <a:xfrm>
              <a:off x="7631945" y="4063963"/>
              <a:ext cx="2116952" cy="1692000"/>
            </a:xfrm>
            <a:prstGeom prst="hexagon">
              <a:avLst/>
            </a:prstGeom>
            <a:solidFill>
              <a:srgbClr val="DC628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 descr="Bar chart with solid fill">
              <a:extLst>
                <a:ext uri="{FF2B5EF4-FFF2-40B4-BE49-F238E27FC236}">
                  <a16:creationId xmlns:a16="http://schemas.microsoft.com/office/drawing/2014/main" id="{FA63292D-0604-55B3-6FD3-0C24A8E9A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23556" y="4197394"/>
              <a:ext cx="914400" cy="9144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0141FF9-BFD9-4A27-5FE9-F4DB043C8EC0}"/>
                </a:ext>
              </a:extLst>
            </p:cNvPr>
            <p:cNvSpPr txBox="1"/>
            <p:nvPr/>
          </p:nvSpPr>
          <p:spPr>
            <a:xfrm>
              <a:off x="7819256" y="5132848"/>
              <a:ext cx="1753887" cy="571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200" b="1" spc="-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 GRAPHICS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5FF4242-680D-1CEB-EEA1-1334561A42F2}"/>
              </a:ext>
            </a:extLst>
          </p:cNvPr>
          <p:cNvGrpSpPr/>
          <p:nvPr/>
        </p:nvGrpSpPr>
        <p:grpSpPr>
          <a:xfrm>
            <a:off x="9480406" y="4968558"/>
            <a:ext cx="2116952" cy="1692000"/>
            <a:chOff x="9548138" y="5154820"/>
            <a:chExt cx="2116952" cy="1692000"/>
          </a:xfrm>
        </p:grpSpPr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5320E978-8011-85D6-B0E7-F915EB59ACA7}"/>
                </a:ext>
              </a:extLst>
            </p:cNvPr>
            <p:cNvSpPr>
              <a:spLocks/>
            </p:cNvSpPr>
            <p:nvPr/>
          </p:nvSpPr>
          <p:spPr>
            <a:xfrm>
              <a:off x="9548138" y="5154820"/>
              <a:ext cx="2116952" cy="1692000"/>
            </a:xfrm>
            <a:prstGeom prst="hexagon">
              <a:avLst/>
            </a:prstGeom>
            <a:solidFill>
              <a:srgbClr val="4472C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Graphic 24" descr="Vlog with solid fill">
              <a:extLst>
                <a:ext uri="{FF2B5EF4-FFF2-40B4-BE49-F238E27FC236}">
                  <a16:creationId xmlns:a16="http://schemas.microsoft.com/office/drawing/2014/main" id="{7B4F58DE-F278-47DA-9B51-3E347E576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151442" y="5460974"/>
              <a:ext cx="914400" cy="9144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3BF54D6-6713-30A9-DF68-754A4072CC6D}"/>
                </a:ext>
              </a:extLst>
            </p:cNvPr>
            <p:cNvSpPr txBox="1"/>
            <p:nvPr/>
          </p:nvSpPr>
          <p:spPr>
            <a:xfrm>
              <a:off x="10204547" y="6345024"/>
              <a:ext cx="84350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GIFS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13A4B2-A677-A765-6A92-431F244F5693}"/>
              </a:ext>
            </a:extLst>
          </p:cNvPr>
          <p:cNvGrpSpPr/>
          <p:nvPr/>
        </p:nvGrpSpPr>
        <p:grpSpPr>
          <a:xfrm>
            <a:off x="555061" y="4018712"/>
            <a:ext cx="6601172" cy="1388470"/>
            <a:chOff x="521102" y="4851841"/>
            <a:chExt cx="6601172" cy="138847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5F594DB-FC2D-8113-08D4-EFD22C8CED9A}"/>
                </a:ext>
              </a:extLst>
            </p:cNvPr>
            <p:cNvPicPr>
              <a:picLocks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21102" y="5376311"/>
              <a:ext cx="6601172" cy="8640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33985D4-DEBD-2E4D-7A3E-19735AC53F5E}"/>
                </a:ext>
              </a:extLst>
            </p:cNvPr>
            <p:cNvSpPr txBox="1"/>
            <p:nvPr/>
          </p:nvSpPr>
          <p:spPr>
            <a:xfrm>
              <a:off x="864218" y="5552948"/>
              <a:ext cx="603080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TO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‘READ’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ALL THESE FORMATS?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A4DD46E-1BFD-CCBF-F62B-1227A58A1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095" y="4851841"/>
              <a:ext cx="4279807" cy="744143"/>
            </a:xfrm>
            <a:prstGeom prst="rect">
              <a:avLst/>
            </a:prstGeom>
          </p:spPr>
        </p:pic>
      </p:grpSp>
      <p:sp>
        <p:nvSpPr>
          <p:cNvPr id="50" name="Google Shape;253;p5">
            <a:extLst>
              <a:ext uri="{FF2B5EF4-FFF2-40B4-BE49-F238E27FC236}">
                <a16:creationId xmlns:a16="http://schemas.microsoft.com/office/drawing/2014/main" id="{A06D3042-D6EA-1EE4-74E9-61A8BAB7E1F2}"/>
              </a:ext>
            </a:extLst>
          </p:cNvPr>
          <p:cNvSpPr txBox="1"/>
          <p:nvPr/>
        </p:nvSpPr>
        <p:spPr>
          <a:xfrm>
            <a:off x="350158" y="781945"/>
            <a:ext cx="74550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4500" b="1" i="0" u="none" strike="noStrike" cap="none" dirty="0">
                <a:solidFill>
                  <a:schemeClr val="accen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INFORMATION AGE</a:t>
            </a:r>
            <a:endParaRPr lang="en-US" sz="4500" b="0" i="0" u="none" strike="noStrike" cap="none" dirty="0">
              <a:solidFill>
                <a:schemeClr val="accen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33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rogramming data on computer monitor">
            <a:extLst>
              <a:ext uri="{FF2B5EF4-FFF2-40B4-BE49-F238E27FC236}">
                <a16:creationId xmlns:a16="http://schemas.microsoft.com/office/drawing/2014/main" id="{891FDBDD-912C-56E2-87A1-84C538D87F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1" name="Google Shape;253;p5">
            <a:extLst>
              <a:ext uri="{FF2B5EF4-FFF2-40B4-BE49-F238E27FC236}">
                <a16:creationId xmlns:a16="http://schemas.microsoft.com/office/drawing/2014/main" id="{B6060B89-6C4B-01F1-6CB5-9FF6F67B0830}"/>
              </a:ext>
            </a:extLst>
          </p:cNvPr>
          <p:cNvSpPr txBox="1"/>
          <p:nvPr/>
        </p:nvSpPr>
        <p:spPr>
          <a:xfrm>
            <a:off x="858449" y="861819"/>
            <a:ext cx="74550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4500" b="1" i="0" u="none" strike="noStrike" cap="none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INFORMATION AGE</a:t>
            </a:r>
            <a:endParaRPr lang="en-US" sz="4500" b="0" i="0" u="none" strike="noStrike" cap="none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EF3B949-E10B-A529-F356-5508FEA23E81}"/>
              </a:ext>
            </a:extLst>
          </p:cNvPr>
          <p:cNvGrpSpPr/>
          <p:nvPr/>
        </p:nvGrpSpPr>
        <p:grpSpPr>
          <a:xfrm>
            <a:off x="1012861" y="2080809"/>
            <a:ext cx="1920435" cy="1249983"/>
            <a:chOff x="1012861" y="2080809"/>
            <a:chExt cx="1920435" cy="124998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55872B-AF5C-ED83-5A91-3EC4D0C1A2FA}"/>
                </a:ext>
              </a:extLst>
            </p:cNvPr>
            <p:cNvSpPr/>
            <p:nvPr/>
          </p:nvSpPr>
          <p:spPr>
            <a:xfrm>
              <a:off x="1012862" y="2080809"/>
              <a:ext cx="1763952" cy="1080000"/>
            </a:xfrm>
            <a:prstGeom prst="rect">
              <a:avLst/>
            </a:prstGeom>
            <a:solidFill>
              <a:srgbClr val="E9607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BEE7AA9-396B-0A8F-55E2-C4C3F5457F40}"/>
                </a:ext>
              </a:extLst>
            </p:cNvPr>
            <p:cNvSpPr txBox="1"/>
            <p:nvPr/>
          </p:nvSpPr>
          <p:spPr>
            <a:xfrm>
              <a:off x="1310387" y="2390389"/>
              <a:ext cx="1144865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NEWS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02D99C3-45E6-1EC5-B134-9F5D6478139C}"/>
                </a:ext>
              </a:extLst>
            </p:cNvPr>
            <p:cNvSpPr/>
            <p:nvPr/>
          </p:nvSpPr>
          <p:spPr>
            <a:xfrm>
              <a:off x="1012861" y="2095765"/>
              <a:ext cx="1920435" cy="1235027"/>
            </a:xfrm>
            <a:prstGeom prst="rect">
              <a:avLst/>
            </a:prstGeom>
            <a:noFill/>
            <a:ln w="38100">
              <a:solidFill>
                <a:srgbClr val="E96070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028AC80-5212-2E5D-D40A-5732D36F2581}"/>
              </a:ext>
            </a:extLst>
          </p:cNvPr>
          <p:cNvGrpSpPr/>
          <p:nvPr/>
        </p:nvGrpSpPr>
        <p:grpSpPr>
          <a:xfrm>
            <a:off x="1385772" y="4215181"/>
            <a:ext cx="1929960" cy="1241000"/>
            <a:chOff x="1385772" y="4215181"/>
            <a:chExt cx="1929960" cy="1241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4C64AC-D296-5FCD-456C-D8EE041B2131}"/>
                </a:ext>
              </a:extLst>
            </p:cNvPr>
            <p:cNvSpPr/>
            <p:nvPr/>
          </p:nvSpPr>
          <p:spPr>
            <a:xfrm>
              <a:off x="1385772" y="4215181"/>
              <a:ext cx="1763952" cy="1080000"/>
            </a:xfrm>
            <a:prstGeom prst="rect">
              <a:avLst/>
            </a:prstGeom>
            <a:solidFill>
              <a:srgbClr val="2BC3C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341F54F-243F-A011-6FC8-462D82CE6A5C}"/>
                </a:ext>
              </a:extLst>
            </p:cNvPr>
            <p:cNvSpPr txBox="1"/>
            <p:nvPr/>
          </p:nvSpPr>
          <p:spPr>
            <a:xfrm>
              <a:off x="1573629" y="4517650"/>
              <a:ext cx="1359668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MEMES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47505F1-353F-65EA-B7F8-D915028C4E9B}"/>
                </a:ext>
              </a:extLst>
            </p:cNvPr>
            <p:cNvSpPr/>
            <p:nvPr/>
          </p:nvSpPr>
          <p:spPr>
            <a:xfrm>
              <a:off x="1395297" y="4221154"/>
              <a:ext cx="1920435" cy="1235027"/>
            </a:xfrm>
            <a:prstGeom prst="rect">
              <a:avLst/>
            </a:prstGeom>
            <a:noFill/>
            <a:ln w="38100">
              <a:solidFill>
                <a:srgbClr val="2BC3C7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1B64057-9238-1794-37EB-BA8ACE6579FF}"/>
              </a:ext>
            </a:extLst>
          </p:cNvPr>
          <p:cNvGrpSpPr/>
          <p:nvPr/>
        </p:nvGrpSpPr>
        <p:grpSpPr>
          <a:xfrm>
            <a:off x="3267579" y="2589255"/>
            <a:ext cx="2999018" cy="1235027"/>
            <a:chOff x="3267579" y="2589255"/>
            <a:chExt cx="2999018" cy="123502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FDBD541-F58E-2531-8519-3E30138BBEBB}"/>
                </a:ext>
              </a:extLst>
            </p:cNvPr>
            <p:cNvSpPr/>
            <p:nvPr/>
          </p:nvSpPr>
          <p:spPr>
            <a:xfrm>
              <a:off x="3267579" y="2589255"/>
              <a:ext cx="2844000" cy="1080000"/>
            </a:xfrm>
            <a:prstGeom prst="rect">
              <a:avLst/>
            </a:prstGeom>
            <a:solidFill>
              <a:srgbClr val="399FD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FE5C77B-6E5F-99D7-01BA-96B1DD479260}"/>
                </a:ext>
              </a:extLst>
            </p:cNvPr>
            <p:cNvSpPr txBox="1"/>
            <p:nvPr/>
          </p:nvSpPr>
          <p:spPr>
            <a:xfrm>
              <a:off x="3504562" y="2893517"/>
              <a:ext cx="2370036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ADVERTISING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33FE163-CA26-EA85-3C93-89078A44AA43}"/>
                </a:ext>
              </a:extLst>
            </p:cNvPr>
            <p:cNvSpPr/>
            <p:nvPr/>
          </p:nvSpPr>
          <p:spPr>
            <a:xfrm>
              <a:off x="3278375" y="2589255"/>
              <a:ext cx="2988222" cy="1235027"/>
            </a:xfrm>
            <a:prstGeom prst="rect">
              <a:avLst/>
            </a:prstGeom>
            <a:noFill/>
            <a:ln w="38100">
              <a:solidFill>
                <a:srgbClr val="399FD0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A7B38CA-480D-16A8-7B48-208E5B7099C6}"/>
              </a:ext>
            </a:extLst>
          </p:cNvPr>
          <p:cNvGrpSpPr/>
          <p:nvPr/>
        </p:nvGrpSpPr>
        <p:grpSpPr>
          <a:xfrm>
            <a:off x="3818862" y="4529962"/>
            <a:ext cx="4018206" cy="1235027"/>
            <a:chOff x="3818862" y="4529962"/>
            <a:chExt cx="4018206" cy="123502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362B705-EE0A-323F-B55E-E45E8C392691}"/>
                </a:ext>
              </a:extLst>
            </p:cNvPr>
            <p:cNvSpPr/>
            <p:nvPr/>
          </p:nvSpPr>
          <p:spPr>
            <a:xfrm>
              <a:off x="3818862" y="4529963"/>
              <a:ext cx="3852000" cy="1080000"/>
            </a:xfrm>
            <a:prstGeom prst="rect">
              <a:avLst/>
            </a:prstGeom>
            <a:solidFill>
              <a:srgbClr val="DC6288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E154630-70F0-95CE-7875-3F67860C4115}"/>
                </a:ext>
              </a:extLst>
            </p:cNvPr>
            <p:cNvSpPr txBox="1"/>
            <p:nvPr/>
          </p:nvSpPr>
          <p:spPr>
            <a:xfrm>
              <a:off x="3911540" y="4837199"/>
              <a:ext cx="3666645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INFO &amp; EDUCATIONAL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1A9D6FC-FB7F-50E4-C675-412016E28FF9}"/>
                </a:ext>
              </a:extLst>
            </p:cNvPr>
            <p:cNvSpPr/>
            <p:nvPr/>
          </p:nvSpPr>
          <p:spPr>
            <a:xfrm>
              <a:off x="3818862" y="4529962"/>
              <a:ext cx="4018206" cy="1235027"/>
            </a:xfrm>
            <a:prstGeom prst="rect">
              <a:avLst/>
            </a:prstGeom>
            <a:noFill/>
            <a:ln w="38100">
              <a:solidFill>
                <a:srgbClr val="DC6288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075B99-9B38-44C7-D709-949F66F9F024}"/>
              </a:ext>
            </a:extLst>
          </p:cNvPr>
          <p:cNvGrpSpPr/>
          <p:nvPr/>
        </p:nvGrpSpPr>
        <p:grpSpPr>
          <a:xfrm>
            <a:off x="6675111" y="2907861"/>
            <a:ext cx="3383289" cy="1235027"/>
            <a:chOff x="6675111" y="2907861"/>
            <a:chExt cx="3383289" cy="123502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6E01C60-6958-BE4E-FDDC-73BE751712D6}"/>
                </a:ext>
              </a:extLst>
            </p:cNvPr>
            <p:cNvSpPr/>
            <p:nvPr/>
          </p:nvSpPr>
          <p:spPr>
            <a:xfrm>
              <a:off x="6675111" y="2911407"/>
              <a:ext cx="3240000" cy="1080000"/>
            </a:xfrm>
            <a:prstGeom prst="rect">
              <a:avLst/>
            </a:prstGeom>
            <a:solidFill>
              <a:srgbClr val="816A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C730EB1-B2EB-AE89-9D85-C6BC9BC59556}"/>
                </a:ext>
              </a:extLst>
            </p:cNvPr>
            <p:cNvSpPr txBox="1"/>
            <p:nvPr/>
          </p:nvSpPr>
          <p:spPr>
            <a:xfrm>
              <a:off x="6845708" y="3212880"/>
              <a:ext cx="2898807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ENTERTAINMENT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020F143-3CFA-8B6B-D030-E9EACB8742AF}"/>
                </a:ext>
              </a:extLst>
            </p:cNvPr>
            <p:cNvSpPr/>
            <p:nvPr/>
          </p:nvSpPr>
          <p:spPr>
            <a:xfrm>
              <a:off x="6682254" y="2907861"/>
              <a:ext cx="3376146" cy="1235027"/>
            </a:xfrm>
            <a:prstGeom prst="rect">
              <a:avLst/>
            </a:prstGeom>
            <a:noFill/>
            <a:ln w="38100">
              <a:solidFill>
                <a:srgbClr val="816AB0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F7ECDDE-992E-9E89-E434-9F53F90A8A7B}"/>
              </a:ext>
            </a:extLst>
          </p:cNvPr>
          <p:cNvGrpSpPr/>
          <p:nvPr/>
        </p:nvGrpSpPr>
        <p:grpSpPr>
          <a:xfrm>
            <a:off x="8026399" y="4913536"/>
            <a:ext cx="2516705" cy="1235027"/>
            <a:chOff x="8026399" y="4913536"/>
            <a:chExt cx="2516705" cy="123502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E877A2-F4F5-4EF4-6B40-D411CCBB9F25}"/>
                </a:ext>
              </a:extLst>
            </p:cNvPr>
            <p:cNvSpPr/>
            <p:nvPr/>
          </p:nvSpPr>
          <p:spPr>
            <a:xfrm>
              <a:off x="8026399" y="4916181"/>
              <a:ext cx="2336801" cy="1080000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90C886B-03BC-3191-7A21-10C6381C855D}"/>
                </a:ext>
              </a:extLst>
            </p:cNvPr>
            <p:cNvSpPr txBox="1"/>
            <p:nvPr/>
          </p:nvSpPr>
          <p:spPr>
            <a:xfrm>
              <a:off x="8209870" y="5241968"/>
              <a:ext cx="196399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SCIENTIFIC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220A347-7483-410B-513F-D11E714F3AE3}"/>
                </a:ext>
              </a:extLst>
            </p:cNvPr>
            <p:cNvSpPr/>
            <p:nvPr/>
          </p:nvSpPr>
          <p:spPr>
            <a:xfrm>
              <a:off x="8039870" y="4913536"/>
              <a:ext cx="2503234" cy="1235027"/>
            </a:xfrm>
            <a:prstGeom prst="rect">
              <a:avLst/>
            </a:prstGeom>
            <a:noFill/>
            <a:ln w="38100">
              <a:solidFill>
                <a:srgbClr val="4472C4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2100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FAB0D2-7956-F012-286D-C4ADC92625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658" y="0"/>
            <a:ext cx="10482842" cy="6988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5C27B4-A1B8-E789-E319-D198D5570717}"/>
              </a:ext>
            </a:extLst>
          </p:cNvPr>
          <p:cNvSpPr/>
          <p:nvPr/>
        </p:nvSpPr>
        <p:spPr>
          <a:xfrm>
            <a:off x="-714623" y="0"/>
            <a:ext cx="13112186" cy="7166344"/>
          </a:xfrm>
          <a:prstGeom prst="rect">
            <a:avLst/>
          </a:prstGeom>
          <a:gradFill flip="none" rotWithShape="1">
            <a:gsLst>
              <a:gs pos="0">
                <a:srgbClr val="816AB0">
                  <a:alpha val="23000"/>
                </a:srgbClr>
              </a:gs>
              <a:gs pos="35000">
                <a:srgbClr val="816AB0">
                  <a:alpha val="20000"/>
                </a:srgbClr>
              </a:gs>
              <a:gs pos="61000">
                <a:srgbClr val="816AB0"/>
              </a:gs>
              <a:gs pos="100000">
                <a:srgbClr val="816AB0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Google Shape;253;p5">
            <a:extLst>
              <a:ext uri="{FF2B5EF4-FFF2-40B4-BE49-F238E27FC236}">
                <a16:creationId xmlns:a16="http://schemas.microsoft.com/office/drawing/2014/main" id="{6788B73F-FFA4-C727-5160-87A92DA354FF}"/>
              </a:ext>
            </a:extLst>
          </p:cNvPr>
          <p:cNvSpPr txBox="1"/>
          <p:nvPr/>
        </p:nvSpPr>
        <p:spPr>
          <a:xfrm>
            <a:off x="350158" y="1262524"/>
            <a:ext cx="74550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45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INFORMATION AGE</a:t>
            </a:r>
            <a:endParaRPr lang="en-US" sz="4500" b="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BCEA94-953A-F9E6-00D5-2D89C9818FED}"/>
              </a:ext>
            </a:extLst>
          </p:cNvPr>
          <p:cNvSpPr txBox="1"/>
          <p:nvPr/>
        </p:nvSpPr>
        <p:spPr>
          <a:xfrm>
            <a:off x="447176" y="2660406"/>
            <a:ext cx="5915793" cy="1752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Amidst this ocean of information, 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PLATFORMS </a:t>
            </a:r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ORGANIZATIONS</a:t>
            </a:r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compete</a:t>
            </a:r>
            <a:endParaRPr lang="en-GB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BD55FAA-3177-2AA6-630B-1B0187AC66DB}"/>
              </a:ext>
            </a:extLst>
          </p:cNvPr>
          <p:cNvGrpSpPr/>
          <p:nvPr/>
        </p:nvGrpSpPr>
        <p:grpSpPr>
          <a:xfrm>
            <a:off x="998507" y="4892279"/>
            <a:ext cx="5969581" cy="1182471"/>
            <a:chOff x="998507" y="4892279"/>
            <a:chExt cx="5969581" cy="11824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6AD957-8AF6-3E16-E456-E47D11298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52295" y="5475333"/>
              <a:ext cx="5915793" cy="599417"/>
            </a:xfrm>
            <a:prstGeom prst="rect">
              <a:avLst/>
            </a:prstGeom>
            <a:effectLst>
              <a:outerShdw blurRad="127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2D4C14-7518-BF8E-6292-29D27AB98E79}"/>
                </a:ext>
              </a:extLst>
            </p:cNvPr>
            <p:cNvSpPr txBox="1"/>
            <p:nvPr/>
          </p:nvSpPr>
          <p:spPr>
            <a:xfrm>
              <a:off x="998507" y="4892279"/>
              <a:ext cx="1685923" cy="5981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order to</a:t>
              </a:r>
              <a:endParaRPr lang="en-GB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99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xEasySteps_MIX_20210120.mp4">
            <a:hlinkClick r:id="" action="ppaction://media"/>
            <a:extLst>
              <a:ext uri="{FF2B5EF4-FFF2-40B4-BE49-F238E27FC236}">
                <a16:creationId xmlns:a16="http://schemas.microsoft.com/office/drawing/2014/main" id="{7C2DCF21-E8D6-8D7F-D370-3EABD5C1A3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1" y="624301"/>
            <a:ext cx="9972262" cy="5609397"/>
          </a:xfrm>
          <a:prstGeom prst="rect">
            <a:avLst/>
          </a:prstGeom>
          <a:ln w="127000" cap="sq">
            <a:solidFill>
              <a:srgbClr val="816AB0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BBC1A3-5542-7260-2209-6B2AB24BA683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Source: Tactical Tech - https://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theglassroom.org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/misinformation-edition</a:t>
            </a:r>
          </a:p>
        </p:txBody>
      </p:sp>
    </p:spTree>
    <p:extLst>
      <p:ext uri="{BB962C8B-B14F-4D97-AF65-F5344CB8AC3E}">
        <p14:creationId xmlns:p14="http://schemas.microsoft.com/office/powerpoint/2010/main" val="371348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C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F60485-DF00-43EA-340D-36480924E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9264" y="0"/>
            <a:ext cx="5486400" cy="5486400"/>
          </a:xfrm>
          <a:prstGeom prst="rect">
            <a:avLst/>
          </a:prstGeom>
        </p:spPr>
      </p:pic>
      <p:sp>
        <p:nvSpPr>
          <p:cNvPr id="2" name="Google Shape;253;p5">
            <a:extLst>
              <a:ext uri="{FF2B5EF4-FFF2-40B4-BE49-F238E27FC236}">
                <a16:creationId xmlns:a16="http://schemas.microsoft.com/office/drawing/2014/main" id="{F4FE1991-A642-AD43-F762-1147C7352917}"/>
              </a:ext>
            </a:extLst>
          </p:cNvPr>
          <p:cNvSpPr txBox="1"/>
          <p:nvPr/>
        </p:nvSpPr>
        <p:spPr>
          <a:xfrm>
            <a:off x="228588" y="325447"/>
            <a:ext cx="74550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45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INFORMATION AGE</a:t>
            </a:r>
            <a:endParaRPr lang="en-US" sz="4500" b="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89DB11-D463-57B0-475F-61684A85B53E}"/>
              </a:ext>
            </a:extLst>
          </p:cNvPr>
          <p:cNvSpPr txBox="1"/>
          <p:nvPr/>
        </p:nvSpPr>
        <p:spPr>
          <a:xfrm>
            <a:off x="422194" y="2218832"/>
            <a:ext cx="9990424" cy="2210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500"/>
              </a:spcAft>
            </a:pPr>
            <a:r>
              <a:rPr lang="en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PLATFORMS  designed </a:t>
            </a:r>
            <a:r>
              <a:rPr lang="en-IE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grab attention </a:t>
            </a:r>
            <a:r>
              <a:rPr lang="en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&amp; </a:t>
            </a:r>
            <a:r>
              <a:rPr lang="en-IE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keep</a:t>
            </a:r>
            <a:r>
              <a:rPr lang="en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users </a:t>
            </a:r>
            <a:r>
              <a:rPr lang="en-IE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engaged.</a:t>
            </a:r>
            <a:endParaRPr lang="en-IE" sz="2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IE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Combination:</a:t>
            </a: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n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UX strategies</a:t>
            </a: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n-IE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n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sychological principles </a:t>
            </a: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n-IE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ata-driven techniques (</a:t>
            </a:r>
            <a:r>
              <a:rPr lang="en-IE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Algorithms </a:t>
            </a:r>
            <a:r>
              <a:rPr lang="en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push content).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3046B9-D63A-4808-BEB1-56548C626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214" y="-1650053"/>
            <a:ext cx="3111500" cy="8001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35DCDBD-CF31-6A97-4372-80BF202E7AB8}"/>
              </a:ext>
            </a:extLst>
          </p:cNvPr>
          <p:cNvGrpSpPr/>
          <p:nvPr/>
        </p:nvGrpSpPr>
        <p:grpSpPr>
          <a:xfrm>
            <a:off x="1191676" y="1343812"/>
            <a:ext cx="4904324" cy="740282"/>
            <a:chOff x="1191676" y="1343812"/>
            <a:chExt cx="4904324" cy="7402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0850F4-A3C5-EB97-E661-D3CE5BD6E104}"/>
                </a:ext>
              </a:extLst>
            </p:cNvPr>
            <p:cNvSpPr txBox="1"/>
            <p:nvPr/>
          </p:nvSpPr>
          <p:spPr>
            <a:xfrm>
              <a:off x="1191676" y="1446440"/>
              <a:ext cx="24084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KEEP YOU</a:t>
              </a:r>
              <a:endPara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3901D2-5459-F93F-981F-1DADB814A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17124" y="1343812"/>
              <a:ext cx="2878876" cy="74028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8740E72-54C2-2D78-868B-1FB11123C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9214" y="5732728"/>
            <a:ext cx="6415666" cy="1062429"/>
          </a:xfrm>
          <a:prstGeom prst="rect">
            <a:avLst/>
          </a:prstGeom>
          <a:effectLst>
            <a:outerShdw blurRad="12700" dist="38100" dir="2700000" algn="tl" rotWithShape="0">
              <a:schemeClr val="bg1">
                <a:alpha val="64000"/>
              </a:scheme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1A733-3C97-B957-F05D-277FABD56FF6}"/>
              </a:ext>
            </a:extLst>
          </p:cNvPr>
          <p:cNvGrpSpPr/>
          <p:nvPr/>
        </p:nvGrpSpPr>
        <p:grpSpPr>
          <a:xfrm>
            <a:off x="228589" y="4604420"/>
            <a:ext cx="9489568" cy="1001834"/>
            <a:chOff x="228589" y="4604420"/>
            <a:chExt cx="9489568" cy="100183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DFB595-8CC1-8D74-C3BB-53E2E15E85C6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589" y="4604420"/>
              <a:ext cx="9340714" cy="100183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9B1B19-CAEE-FDD5-3B17-669F45100097}"/>
                </a:ext>
              </a:extLst>
            </p:cNvPr>
            <p:cNvSpPr txBox="1"/>
            <p:nvPr/>
          </p:nvSpPr>
          <p:spPr>
            <a:xfrm>
              <a:off x="571049" y="4684588"/>
              <a:ext cx="914710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500"/>
                </a:spcAft>
              </a:pPr>
              <a:r>
                <a:rPr lang="en-GB" sz="2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Designed to </a:t>
              </a:r>
              <a:r>
                <a:rPr lang="en-GB" sz="2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ATTRACT</a:t>
              </a:r>
              <a:r>
                <a:rPr lang="en-GB" sz="2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interest, </a:t>
              </a:r>
              <a:r>
                <a:rPr lang="en-GB" sz="2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DRIVE</a:t>
              </a:r>
              <a:r>
                <a:rPr lang="en-GB" sz="2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viewership or readership, &amp; ultimately </a:t>
              </a:r>
              <a:r>
                <a:rPr lang="en-GB" sz="2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GENERATE REVENUE</a:t>
              </a:r>
              <a:r>
                <a:rPr lang="en-GB" sz="22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GB" sz="2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=&gt; </a:t>
              </a:r>
              <a:r>
                <a:rPr lang="en-GB" sz="2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advertising &amp; subscriptions.</a:t>
              </a:r>
              <a:endParaRPr lang="en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776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8D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3;p5">
            <a:extLst>
              <a:ext uri="{FF2B5EF4-FFF2-40B4-BE49-F238E27FC236}">
                <a16:creationId xmlns:a16="http://schemas.microsoft.com/office/drawing/2014/main" id="{74007CC0-C93B-B67E-7C5A-C4EEC72AEACE}"/>
              </a:ext>
            </a:extLst>
          </p:cNvPr>
          <p:cNvSpPr txBox="1"/>
          <p:nvPr/>
        </p:nvSpPr>
        <p:spPr>
          <a:xfrm>
            <a:off x="228588" y="453037"/>
            <a:ext cx="74550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4500" b="1" i="0" u="none" strike="noStrike" cap="none" dirty="0">
                <a:solidFill>
                  <a:srgbClr val="3C65A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INFORMATION AGE</a:t>
            </a:r>
            <a:endParaRPr lang="en-US" sz="4500" b="0" i="0" u="none" strike="noStrike" cap="none" dirty="0">
              <a:solidFill>
                <a:srgbClr val="3C65A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464D64-9E34-F17E-C668-68ED70BDD6AC}"/>
              </a:ext>
            </a:extLst>
          </p:cNvPr>
          <p:cNvSpPr txBox="1"/>
          <p:nvPr/>
        </p:nvSpPr>
        <p:spPr>
          <a:xfrm>
            <a:off x="410859" y="2732450"/>
            <a:ext cx="686059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MEDIA ORGANIZATIONS &amp; CONTENT CREATORS: </a:t>
            </a:r>
            <a:r>
              <a:rPr lang="en-IE" sz="2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IE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arious strategies </a:t>
            </a:r>
            <a:r>
              <a:rPr lang="en-IE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</a:t>
            </a:r>
            <a:r>
              <a:rPr lang="en-IE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techniques</a:t>
            </a:r>
            <a:r>
              <a:rPr lang="en-IE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 </a:t>
            </a:r>
            <a:r>
              <a:rPr lang="en-IE" sz="2200" b="1" dirty="0">
                <a:solidFill>
                  <a:srgbClr val="3C65A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PERSUADE</a:t>
            </a:r>
            <a:r>
              <a:rPr lang="en-IE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users to </a:t>
            </a:r>
            <a:r>
              <a:rPr lang="en-IE" sz="2200" b="1" dirty="0">
                <a:solidFill>
                  <a:srgbClr val="3C65A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CLICK</a:t>
            </a:r>
            <a:r>
              <a:rPr lang="en-IE" sz="22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E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</a:t>
            </a:r>
            <a:r>
              <a:rPr lang="en-IE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E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their</a:t>
            </a:r>
            <a:r>
              <a:rPr lang="en-IE" sz="22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IE" sz="2200" b="1" dirty="0">
                <a:solidFill>
                  <a:srgbClr val="3C65A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LINKS!</a:t>
            </a:r>
            <a:endParaRPr lang="en-IE" sz="2200" dirty="0">
              <a:solidFill>
                <a:srgbClr val="3C65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84D1FE-0871-5800-778E-C585BC281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812" y="7803986"/>
            <a:ext cx="7772400" cy="58782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18A0D7B-D190-610D-058A-CCD1F88A7DB5}"/>
              </a:ext>
            </a:extLst>
          </p:cNvPr>
          <p:cNvSpPr/>
          <p:nvPr/>
        </p:nvSpPr>
        <p:spPr>
          <a:xfrm>
            <a:off x="7271448" y="519177"/>
            <a:ext cx="4509694" cy="5383367"/>
          </a:xfrm>
          <a:prstGeom prst="ellipse">
            <a:avLst/>
          </a:prstGeom>
          <a:solidFill>
            <a:srgbClr val="6ECC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306623-1EAA-AB0D-64E6-9A22790C8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588" y="1609432"/>
            <a:ext cx="3838733" cy="4131838"/>
          </a:xfrm>
          <a:prstGeom prst="rect">
            <a:avLst/>
          </a:prstGeom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CE2ABF-F72B-AEA1-020E-BA95BEE394D6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725853" y="1302431"/>
            <a:ext cx="2910000" cy="540000"/>
          </a:xfrm>
          <a:prstGeom prst="rect">
            <a:avLst/>
          </a:prstGeom>
          <a:effectLst>
            <a:outerShdw blurRad="127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EB26C3-8D04-1D0D-EB10-76E3B22230CA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180853" y="1910571"/>
            <a:ext cx="3806781" cy="540000"/>
          </a:xfrm>
          <a:prstGeom prst="rect">
            <a:avLst/>
          </a:prstGeom>
          <a:effectLst>
            <a:outerShdw blurRad="127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0DC86A-C57A-E7F7-4595-99518C43A6D8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3797388" y="1460436"/>
            <a:ext cx="432001" cy="252000"/>
          </a:xfrm>
          <a:prstGeom prst="rect">
            <a:avLst/>
          </a:prstGeom>
          <a:effectLst>
            <a:outerShdw blurRad="127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0A4762-29AB-5120-6891-0110E72D1A98}"/>
              </a:ext>
            </a:extLst>
          </p:cNvPr>
          <p:cNvSpPr txBox="1"/>
          <p:nvPr/>
        </p:nvSpPr>
        <p:spPr>
          <a:xfrm>
            <a:off x="410857" y="3952205"/>
            <a:ext cx="6601770" cy="1249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100"/>
              </a:spcAft>
              <a:buFont typeface="Wingdings" pitchFamily="2" charset="2"/>
              <a:buChar char="ü"/>
            </a:pPr>
            <a:r>
              <a:rPr lang="en-IE" sz="2200" b="1" dirty="0">
                <a:solidFill>
                  <a:srgbClr val="3C65A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GB" sz="2200" b="1" dirty="0">
                <a:solidFill>
                  <a:srgbClr val="3C65A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YE-CATCHING HEADLINES:</a:t>
            </a:r>
            <a:r>
              <a:rPr lang="en-GB" sz="2200" dirty="0">
                <a:solidFill>
                  <a:srgbClr val="3C65A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evoke curiosity</a:t>
            </a:r>
          </a:p>
          <a:p>
            <a:pPr marL="342900" indent="-342900">
              <a:spcAft>
                <a:spcPts val="1100"/>
              </a:spcAft>
              <a:buFont typeface="Wingdings" pitchFamily="2" charset="2"/>
              <a:buChar char="ü"/>
            </a:pPr>
            <a:r>
              <a:rPr lang="en-GB" sz="2200" b="1" dirty="0">
                <a:solidFill>
                  <a:srgbClr val="3C65A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SENSATIONALIST LANGUAGE:</a:t>
            </a:r>
            <a:r>
              <a:rPr lang="en-GB" sz="2200" dirty="0">
                <a:solidFill>
                  <a:srgbClr val="3C65A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shocking &amp; people want to learn more by clicking on the link. </a:t>
            </a:r>
            <a:endParaRPr lang="en-IE" sz="2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7119EE-C5A1-2305-E162-111313228EF8}"/>
              </a:ext>
            </a:extLst>
          </p:cNvPr>
          <p:cNvGrpSpPr/>
          <p:nvPr/>
        </p:nvGrpSpPr>
        <p:grpSpPr>
          <a:xfrm>
            <a:off x="410857" y="5453003"/>
            <a:ext cx="6624000" cy="1044000"/>
            <a:chOff x="410857" y="5453003"/>
            <a:chExt cx="6624000" cy="1044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9BF8C86-D3F2-C71B-54A9-55FA0C9FC0A1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0857" y="5453003"/>
              <a:ext cx="6624000" cy="1044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9AE795-C35B-7741-4258-E3AA38BC9225}"/>
                </a:ext>
              </a:extLst>
            </p:cNvPr>
            <p:cNvSpPr txBox="1"/>
            <p:nvPr/>
          </p:nvSpPr>
          <p:spPr>
            <a:xfrm>
              <a:off x="659354" y="5603825"/>
              <a:ext cx="614548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IE" sz="2200" b="1" dirty="0">
                  <a:solidFill>
                    <a:srgbClr val="4472C4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 GOAL: </a:t>
              </a:r>
              <a:r>
                <a:rPr lang="en-IE" sz="2200" dirty="0">
                  <a:solidFill>
                    <a:srgbClr val="BA738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Grab </a:t>
              </a:r>
              <a:r>
                <a:rPr lang="en-IE" sz="2200" b="1" dirty="0">
                  <a:solidFill>
                    <a:srgbClr val="BA738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attention</a:t>
              </a:r>
              <a:r>
                <a:rPr lang="en-IE" sz="2200" dirty="0">
                  <a:solidFill>
                    <a:srgbClr val="BA738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spark </a:t>
              </a:r>
              <a:r>
                <a:rPr lang="en-IE" sz="2200" b="1" dirty="0">
                  <a:solidFill>
                    <a:srgbClr val="BA738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interest</a:t>
              </a:r>
              <a:r>
                <a:rPr lang="en-IE" sz="2200" dirty="0">
                  <a:solidFill>
                    <a:srgbClr val="BA738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&amp; ultimately </a:t>
              </a:r>
              <a:r>
                <a:rPr lang="en-IE" sz="2200" b="1" dirty="0">
                  <a:solidFill>
                    <a:srgbClr val="BA738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drive</a:t>
              </a:r>
              <a:r>
                <a:rPr lang="en-IE" sz="2200" dirty="0">
                  <a:solidFill>
                    <a:srgbClr val="BA738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users to </a:t>
              </a:r>
              <a:r>
                <a:rPr lang="en-IE" sz="2200" b="1" dirty="0">
                  <a:solidFill>
                    <a:srgbClr val="BA738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engage</a:t>
              </a:r>
              <a:r>
                <a:rPr lang="en-IE" sz="2200" dirty="0">
                  <a:solidFill>
                    <a:srgbClr val="BA738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with content.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3A0AC82-7CE2-7C1C-6D57-B5BCD46A40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588" y="6047475"/>
            <a:ext cx="4031191" cy="39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8DAD">
            <a:alpha val="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53;p5">
            <a:extLst>
              <a:ext uri="{FF2B5EF4-FFF2-40B4-BE49-F238E27FC236}">
                <a16:creationId xmlns:a16="http://schemas.microsoft.com/office/drawing/2014/main" id="{AC8A37CD-CFA9-B26C-0243-04B586207EE6}"/>
              </a:ext>
            </a:extLst>
          </p:cNvPr>
          <p:cNvSpPr txBox="1"/>
          <p:nvPr/>
        </p:nvSpPr>
        <p:spPr>
          <a:xfrm>
            <a:off x="2667000" y="742721"/>
            <a:ext cx="7284543" cy="68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4300" b="1" i="0" u="none" strike="noStrike" cap="none" spc="-100" dirty="0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INFORMATION AGE</a:t>
            </a:r>
            <a:endParaRPr lang="en-US" sz="4300" b="0" i="0" u="none" strike="noStrike" cap="none" spc="-100" dirty="0">
              <a:solidFill>
                <a:srgbClr val="816AB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44BD01-625B-AA3F-8C68-0F25CBD673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6066" y="0"/>
            <a:ext cx="2988000" cy="298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2884946-96AF-8282-1990-F0A3D97DACD5}"/>
              </a:ext>
            </a:extLst>
          </p:cNvPr>
          <p:cNvGrpSpPr/>
          <p:nvPr/>
        </p:nvGrpSpPr>
        <p:grpSpPr>
          <a:xfrm>
            <a:off x="-364067" y="2330184"/>
            <a:ext cx="12920133" cy="3988330"/>
            <a:chOff x="-364067" y="2330184"/>
            <a:chExt cx="12920133" cy="3988330"/>
          </a:xfrm>
        </p:grpSpPr>
        <p:sp>
          <p:nvSpPr>
            <p:cNvPr id="5" name="Google Shape;186;g1100ed8457a_0_5">
              <a:extLst>
                <a:ext uri="{FF2B5EF4-FFF2-40B4-BE49-F238E27FC236}">
                  <a16:creationId xmlns:a16="http://schemas.microsoft.com/office/drawing/2014/main" id="{99F9585E-1909-2212-2D93-468770BFF5A2}"/>
                </a:ext>
              </a:extLst>
            </p:cNvPr>
            <p:cNvSpPr txBox="1"/>
            <p:nvPr/>
          </p:nvSpPr>
          <p:spPr>
            <a:xfrm>
              <a:off x="-364067" y="2330184"/>
              <a:ext cx="12920133" cy="3988330"/>
            </a:xfrm>
            <a:prstGeom prst="rect">
              <a:avLst/>
            </a:prstGeom>
          </p:spPr>
          <p:txBody>
            <a:bodyPr spcFirstLastPara="1" vert="horz" lIns="91440" tIns="45720" rIns="91440" bIns="45720" rtlCol="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0000"/>
                </a:buClr>
                <a:buSzPts val="3950"/>
              </a:pPr>
              <a:r>
                <a:rPr lang="en-US" sz="34000" b="1" u="none" strike="noStrike" kern="1200" cap="none" spc="-150" dirty="0">
                  <a:solidFill>
                    <a:srgbClr val="816AB0"/>
                  </a:solidFill>
                  <a:latin typeface="Arial Rounded MT Bold" panose="020F0704030504030204" pitchFamily="34" charset="77"/>
                  <a:ea typeface="+mj-ea"/>
                  <a:cs typeface="+mj-cs"/>
                  <a:sym typeface="Calibri"/>
                </a:rPr>
                <a:t>STOP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FE1AACB-5BD0-6765-8314-F19A5339B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703" y="2636040"/>
              <a:ext cx="2952000" cy="295200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864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9455FE0-6051-1ABA-774A-D1BCD9AB7AB2}"/>
              </a:ext>
            </a:extLst>
          </p:cNvPr>
          <p:cNvGrpSpPr/>
          <p:nvPr/>
        </p:nvGrpSpPr>
        <p:grpSpPr>
          <a:xfrm>
            <a:off x="3477244" y="-382635"/>
            <a:ext cx="5237510" cy="2673863"/>
            <a:chOff x="-421216" y="-678673"/>
            <a:chExt cx="5237510" cy="2673863"/>
          </a:xfrm>
        </p:grpSpPr>
        <p:sp>
          <p:nvSpPr>
            <p:cNvPr id="5" name="Google Shape;186;g1100ed8457a_0_5">
              <a:extLst>
                <a:ext uri="{FF2B5EF4-FFF2-40B4-BE49-F238E27FC236}">
                  <a16:creationId xmlns:a16="http://schemas.microsoft.com/office/drawing/2014/main" id="{99F9585E-1909-2212-2D93-468770BFF5A2}"/>
                </a:ext>
              </a:extLst>
            </p:cNvPr>
            <p:cNvSpPr txBox="1"/>
            <p:nvPr/>
          </p:nvSpPr>
          <p:spPr>
            <a:xfrm>
              <a:off x="-421216" y="-678673"/>
              <a:ext cx="5237510" cy="2673863"/>
            </a:xfrm>
            <a:prstGeom prst="rect">
              <a:avLst/>
            </a:prstGeom>
          </p:spPr>
          <p:txBody>
            <a:bodyPr spcFirstLastPara="1" vert="horz" lIns="91440" tIns="45720" rIns="91440" bIns="45720" rtlCol="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0000"/>
                </a:buClr>
                <a:buSzPts val="3950"/>
              </a:pPr>
              <a:r>
                <a:rPr lang="en-US" sz="10000" b="1" u="none" strike="noStrike" kern="1200" cap="none" spc="-150" dirty="0">
                  <a:solidFill>
                    <a:srgbClr val="816AB0"/>
                  </a:solidFill>
                  <a:latin typeface="Arial Rounded MT Bold" panose="020F0704030504030204" pitchFamily="34" charset="77"/>
                  <a:ea typeface="+mj-ea"/>
                  <a:cs typeface="+mj-cs"/>
                  <a:sym typeface="Calibri"/>
                </a:rPr>
                <a:t>STOP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44BD01-625B-AA3F-8C68-0F25CBD67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115" y="162635"/>
              <a:ext cx="828675" cy="828675"/>
            </a:xfrm>
            <a:prstGeom prst="ellipse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7A70E9B-DFF7-AD8F-AE50-826564D74C09}"/>
              </a:ext>
            </a:extLst>
          </p:cNvPr>
          <p:cNvPicPr>
            <a:picLocks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902" y="2013996"/>
            <a:ext cx="11157345" cy="39339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276A2B-3DB5-D8A9-D3BB-6EBB06EC7D89}"/>
              </a:ext>
            </a:extLst>
          </p:cNvPr>
          <p:cNvSpPr txBox="1"/>
          <p:nvPr/>
        </p:nvSpPr>
        <p:spPr>
          <a:xfrm>
            <a:off x="1005225" y="2474070"/>
            <a:ext cx="10104698" cy="3013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STOP</a:t>
            </a:r>
            <a:r>
              <a:rPr lang="en-GB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this context means that we must be </a:t>
            </a:r>
            <a:r>
              <a:rPr lang="en-GB" sz="4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attentive</a:t>
            </a:r>
            <a:r>
              <a:rPr lang="en-GB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focused</a:t>
            </a:r>
            <a:r>
              <a:rPr lang="en-GB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4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cautious</a:t>
            </a:r>
            <a:r>
              <a:rPr lang="en-GB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when we encounter media content</a:t>
            </a:r>
            <a:endParaRPr lang="en-IE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32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B84F3C-BCC0-0D40-B4F7-270885515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485" y="0"/>
            <a:ext cx="12316970" cy="685800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655964D-CEE0-DBA6-2FB2-7F75ADF9C67A}"/>
              </a:ext>
            </a:extLst>
          </p:cNvPr>
          <p:cNvSpPr/>
          <p:nvPr/>
        </p:nvSpPr>
        <p:spPr>
          <a:xfrm>
            <a:off x="808382" y="7603434"/>
            <a:ext cx="7156174" cy="4055166"/>
          </a:xfrm>
          <a:prstGeom prst="roundRect">
            <a:avLst/>
          </a:prstGeom>
          <a:solidFill>
            <a:srgbClr val="5147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295384C-BA82-A633-B09D-6EFBB579067D}"/>
              </a:ext>
            </a:extLst>
          </p:cNvPr>
          <p:cNvSpPr>
            <a:spLocks noChangeAspect="1"/>
          </p:cNvSpPr>
          <p:nvPr/>
        </p:nvSpPr>
        <p:spPr>
          <a:xfrm>
            <a:off x="2470485" y="-11162"/>
            <a:ext cx="7363292" cy="6869162"/>
          </a:xfrm>
          <a:prstGeom prst="ellipse">
            <a:avLst/>
          </a:prstGeom>
          <a:solidFill>
            <a:srgbClr val="5147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364389-AF98-B1F6-EEAF-A54E9BA207D3}"/>
              </a:ext>
            </a:extLst>
          </p:cNvPr>
          <p:cNvSpPr>
            <a:spLocks noChangeAspect="1"/>
          </p:cNvSpPr>
          <p:nvPr/>
        </p:nvSpPr>
        <p:spPr>
          <a:xfrm>
            <a:off x="2901902" y="406848"/>
            <a:ext cx="6479098" cy="60443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B40E58-9AD8-37A5-071F-CF317C405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615" y="1408195"/>
            <a:ext cx="5507688" cy="5042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EAEC34-3C0D-AB59-5D40-08C65B892DEC}"/>
              </a:ext>
            </a:extLst>
          </p:cNvPr>
          <p:cNvSpPr txBox="1"/>
          <p:nvPr/>
        </p:nvSpPr>
        <p:spPr>
          <a:xfrm>
            <a:off x="4054986" y="1001347"/>
            <a:ext cx="4194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4FAC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MEDIA SMART</a:t>
            </a:r>
            <a:endParaRPr lang="en-GB" sz="3600" b="1" dirty="0">
              <a:solidFill>
                <a:srgbClr val="4FACC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26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6A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lourful balls">
            <a:extLst>
              <a:ext uri="{FF2B5EF4-FFF2-40B4-BE49-F238E27FC236}">
                <a16:creationId xmlns:a16="http://schemas.microsoft.com/office/drawing/2014/main" id="{51258199-6A53-1721-A4EC-B46729BF82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35001"/>
            <a:ext cx="12192000" cy="8128000"/>
          </a:xfrm>
          <a:prstGeom prst="rect">
            <a:avLst/>
          </a:prstGeom>
        </p:spPr>
      </p:pic>
      <p:sp>
        <p:nvSpPr>
          <p:cNvPr id="2" name="Google Shape;186;g1100ed8457a_0_5">
            <a:extLst>
              <a:ext uri="{FF2B5EF4-FFF2-40B4-BE49-F238E27FC236}">
                <a16:creationId xmlns:a16="http://schemas.microsoft.com/office/drawing/2014/main" id="{9C789C4C-1F79-C3B5-4073-E72D324E8A9C}"/>
              </a:ext>
            </a:extLst>
          </p:cNvPr>
          <p:cNvSpPr txBox="1"/>
          <p:nvPr/>
        </p:nvSpPr>
        <p:spPr>
          <a:xfrm>
            <a:off x="838200" y="1434834"/>
            <a:ext cx="10515600" cy="398833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en-US" sz="7500" b="1" u="none" strike="noStrike" kern="1200" cap="none" spc="-50" dirty="0">
                <a:solidFill>
                  <a:srgbClr val="6ECCE0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ACTIVITY 1</a:t>
            </a:r>
            <a:endParaRPr lang="en-US" sz="7500" u="none" strike="noStrike" kern="1200" cap="none" spc="-50" dirty="0">
              <a:solidFill>
                <a:srgbClr val="6ECCE0"/>
              </a:solidFill>
              <a:latin typeface="Arial Rounded MT Bold" panose="020F0704030504030204" pitchFamily="34" charset="77"/>
              <a:ea typeface="+mj-ea"/>
              <a:cs typeface="+mj-cs"/>
              <a:sym typeface="Calibri"/>
            </a:endParaRPr>
          </a:p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en-US" sz="15000" b="1" u="none" strike="noStrike" kern="1200" cap="none" spc="-50" dirty="0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STOP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60E77B-EA07-F372-7ED2-4648658887C5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</a:blip>
          <a:stretch>
            <a:fillRect/>
          </a:stretch>
        </p:blipFill>
        <p:spPr>
          <a:xfrm>
            <a:off x="2209800" y="7187965"/>
            <a:ext cx="70612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0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CCE0">
            <a:alpha val="2495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79A262-38C5-1F2B-7BAA-BE23543A377A}"/>
              </a:ext>
            </a:extLst>
          </p:cNvPr>
          <p:cNvSpPr txBox="1"/>
          <p:nvPr/>
        </p:nvSpPr>
        <p:spPr>
          <a:xfrm>
            <a:off x="911081" y="1849519"/>
            <a:ext cx="9989975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Think about strategies to </a:t>
            </a:r>
            <a:r>
              <a:rPr lang="en-GB" sz="3900" b="1" dirty="0">
                <a:solidFill>
                  <a:srgbClr val="816AB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MEANINGFULLY</a:t>
            </a:r>
            <a:r>
              <a:rPr lang="en-GB" sz="3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3900" b="1" dirty="0">
                <a:solidFill>
                  <a:srgbClr val="816AB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STOP</a:t>
            </a:r>
            <a:r>
              <a:rPr lang="en-GB" sz="39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 you encounter information or media content. 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EA8E70-8B45-C92F-5E64-7A5B9F3EAFED}"/>
              </a:ext>
            </a:extLst>
          </p:cNvPr>
          <p:cNvSpPr/>
          <p:nvPr/>
        </p:nvSpPr>
        <p:spPr>
          <a:xfrm>
            <a:off x="840919" y="5453570"/>
            <a:ext cx="1395703" cy="68648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C8CBC5-2021-67C5-1690-E0882ABC6E80}"/>
              </a:ext>
            </a:extLst>
          </p:cNvPr>
          <p:cNvSpPr/>
          <p:nvPr/>
        </p:nvSpPr>
        <p:spPr>
          <a:xfrm>
            <a:off x="5318518" y="5449110"/>
            <a:ext cx="2436367" cy="68648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2E6D1D-5173-5A16-614D-871AFBAC5561}"/>
              </a:ext>
            </a:extLst>
          </p:cNvPr>
          <p:cNvSpPr/>
          <p:nvPr/>
        </p:nvSpPr>
        <p:spPr>
          <a:xfrm>
            <a:off x="7967429" y="5501781"/>
            <a:ext cx="3062758" cy="68648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E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81790BB-BC9A-2A9E-C14D-7802FEF20A27}"/>
              </a:ext>
            </a:extLst>
          </p:cNvPr>
          <p:cNvGrpSpPr/>
          <p:nvPr/>
        </p:nvGrpSpPr>
        <p:grpSpPr>
          <a:xfrm>
            <a:off x="698070" y="4281986"/>
            <a:ext cx="10803173" cy="1044000"/>
            <a:chOff x="698070" y="4281986"/>
            <a:chExt cx="10803173" cy="1044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AE3050-6E52-1B17-D351-25A87B0C27AC}"/>
                </a:ext>
              </a:extLst>
            </p:cNvPr>
            <p:cNvSpPr/>
            <p:nvPr/>
          </p:nvSpPr>
          <p:spPr>
            <a:xfrm>
              <a:off x="698070" y="4281986"/>
              <a:ext cx="10803173" cy="1044000"/>
            </a:xfrm>
            <a:prstGeom prst="rect">
              <a:avLst/>
            </a:prstGeom>
            <a:solidFill>
              <a:srgbClr val="E9607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8B7786-25F2-0904-A041-EE907A079D6D}"/>
                </a:ext>
              </a:extLst>
            </p:cNvPr>
            <p:cNvSpPr txBox="1"/>
            <p:nvPr/>
          </p:nvSpPr>
          <p:spPr>
            <a:xfrm>
              <a:off x="3039271" y="4459591"/>
              <a:ext cx="831180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you usually know the </a:t>
              </a:r>
              <a:r>
                <a:rPr lang="en-GB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 </a:t>
              </a:r>
              <a:r>
                <a:rPr lang="en-GB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the information </a:t>
              </a:r>
              <a:r>
                <a:rPr lang="en-GB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before engaging </a:t>
              </a:r>
              <a:r>
                <a:rPr lang="en-GB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it? </a:t>
              </a:r>
              <a:r>
                <a:rPr lang="en-GB" sz="22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What makes a </a:t>
              </a:r>
              <a:r>
                <a:rPr lang="en-GB" sz="22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good source </a:t>
              </a:r>
              <a:r>
                <a:rPr lang="en-GB" sz="22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of information?</a:t>
              </a:r>
              <a:r>
                <a:rPr lang="en-IE" sz="22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20D66EC-99A8-4C59-30B7-D4F3A0FD2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50000"/>
            </a:blip>
            <a:stretch>
              <a:fillRect/>
            </a:stretch>
          </p:blipFill>
          <p:spPr>
            <a:xfrm>
              <a:off x="1053930" y="4391873"/>
              <a:ext cx="1465383" cy="82800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86EF056-5C50-194E-D862-85CA483F9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399" y="-1458003"/>
            <a:ext cx="972671" cy="900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DD03E5A-EECB-D6F4-91A9-D4C2BBBE6378}"/>
              </a:ext>
            </a:extLst>
          </p:cNvPr>
          <p:cNvGrpSpPr/>
          <p:nvPr/>
        </p:nvGrpSpPr>
        <p:grpSpPr>
          <a:xfrm>
            <a:off x="698070" y="5457228"/>
            <a:ext cx="10803173" cy="1044000"/>
            <a:chOff x="698070" y="5457228"/>
            <a:chExt cx="10803173" cy="1044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649774E-5018-844E-6B80-C810D6656DB4}"/>
                </a:ext>
              </a:extLst>
            </p:cNvPr>
            <p:cNvSpPr/>
            <p:nvPr/>
          </p:nvSpPr>
          <p:spPr>
            <a:xfrm>
              <a:off x="698070" y="5457228"/>
              <a:ext cx="10803173" cy="1044000"/>
            </a:xfrm>
            <a:prstGeom prst="rect">
              <a:avLst/>
            </a:prstGeom>
            <a:solidFill>
              <a:srgbClr val="2BC3C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F8E0EB2-DCD6-1AA6-6DF8-173D52497449}"/>
                </a:ext>
              </a:extLst>
            </p:cNvPr>
            <p:cNvSpPr txBox="1"/>
            <p:nvPr/>
          </p:nvSpPr>
          <p:spPr>
            <a:xfrm>
              <a:off x="3098244" y="5654634"/>
              <a:ext cx="83956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About your </a:t>
              </a:r>
              <a:r>
                <a:rPr lang="en-GB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personal bias</a:t>
              </a:r>
              <a:r>
                <a:rPr lang="en-GB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Do you </a:t>
              </a:r>
              <a:r>
                <a:rPr lang="en-GB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know what </a:t>
              </a:r>
              <a:r>
                <a:rPr lang="en-GB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is and, if so, do you think it </a:t>
              </a:r>
              <a:r>
                <a:rPr lang="en-GB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affects</a:t>
              </a:r>
              <a:r>
                <a:rPr lang="en-GB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the way you interpret/understand the content?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0EA159A-8BF3-C05D-D6BC-3152AE688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50000"/>
            </a:blip>
            <a:stretch>
              <a:fillRect/>
            </a:stretch>
          </p:blipFill>
          <p:spPr>
            <a:xfrm>
              <a:off x="1336622" y="5551807"/>
              <a:ext cx="900000" cy="900000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AFF56B3-3E42-0645-3FF1-F285A558D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551" y="568871"/>
            <a:ext cx="2462141" cy="123609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2C8C140-C3FF-1C8D-BF0E-EDECF9ED6A92}"/>
              </a:ext>
            </a:extLst>
          </p:cNvPr>
          <p:cNvGrpSpPr/>
          <p:nvPr/>
        </p:nvGrpSpPr>
        <p:grpSpPr>
          <a:xfrm>
            <a:off x="690757" y="3109097"/>
            <a:ext cx="10803173" cy="1044000"/>
            <a:chOff x="690757" y="3109097"/>
            <a:chExt cx="10803173" cy="1044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5D5CB7-8C2E-12EA-8AE8-E290E019DAAE}"/>
                </a:ext>
              </a:extLst>
            </p:cNvPr>
            <p:cNvSpPr/>
            <p:nvPr/>
          </p:nvSpPr>
          <p:spPr>
            <a:xfrm>
              <a:off x="690757" y="3109097"/>
              <a:ext cx="10803173" cy="1044000"/>
            </a:xfrm>
            <a:prstGeom prst="rect">
              <a:avLst/>
            </a:prstGeom>
            <a:solidFill>
              <a:srgbClr val="816A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6EC8785-8446-47BD-E5D9-4FEEC02FF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6622" y="3182823"/>
              <a:ext cx="900000" cy="9000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955985-92C8-45AC-5F94-10D7F48D7B5E}"/>
                </a:ext>
              </a:extLst>
            </p:cNvPr>
            <p:cNvSpPr txBox="1"/>
            <p:nvPr/>
          </p:nvSpPr>
          <p:spPr>
            <a:xfrm>
              <a:off x="3046887" y="3265416"/>
              <a:ext cx="819818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Think about your </a:t>
              </a:r>
              <a:r>
                <a:rPr lang="en-GB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everyday experience </a:t>
              </a:r>
              <a:r>
                <a:rPr lang="en-GB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digital media. What typically draws </a:t>
              </a:r>
              <a:r>
                <a:rPr lang="en-GB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attention</a:t>
              </a:r>
              <a:r>
                <a:rPr lang="en-GB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What </a:t>
              </a:r>
              <a:r>
                <a:rPr lang="en-GB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distracts</a:t>
              </a:r>
              <a:r>
                <a:rPr lang="en-GB" sz="2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you the most?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93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B5BB72-DD1C-FF6B-98C0-87A08EF133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223" y="-1475020"/>
            <a:ext cx="12499531" cy="83330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7EAB19-BD3D-57E1-FA16-2BDBB6671672}"/>
              </a:ext>
            </a:extLst>
          </p:cNvPr>
          <p:cNvSpPr/>
          <p:nvPr/>
        </p:nvSpPr>
        <p:spPr>
          <a:xfrm>
            <a:off x="0" y="-653067"/>
            <a:ext cx="12487499" cy="7511067"/>
          </a:xfrm>
          <a:prstGeom prst="rect">
            <a:avLst/>
          </a:prstGeom>
          <a:solidFill>
            <a:srgbClr val="6C5894">
              <a:alpha val="6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328EB1-63A3-7B8F-21BF-878ADDCAFCA8}"/>
              </a:ext>
            </a:extLst>
          </p:cNvPr>
          <p:cNvPicPr>
            <a:picLocks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661562" y="2295135"/>
            <a:ext cx="11160000" cy="11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E04C0C-BB81-E671-A82A-2074E47B399A}"/>
              </a:ext>
            </a:extLst>
          </p:cNvPr>
          <p:cNvPicPr>
            <a:picLocks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4661" y="3722734"/>
            <a:ext cx="11160000" cy="118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6A3DBA-EE1E-886B-0017-9EF05F357C3A}"/>
              </a:ext>
            </a:extLst>
          </p:cNvPr>
          <p:cNvPicPr>
            <a:picLocks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1562" y="5270489"/>
            <a:ext cx="11160000" cy="118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F3FCBD-0FFA-D370-3ABE-D87C8CF3EBDF}"/>
              </a:ext>
            </a:extLst>
          </p:cNvPr>
          <p:cNvSpPr txBox="1"/>
          <p:nvPr/>
        </p:nvSpPr>
        <p:spPr>
          <a:xfrm>
            <a:off x="959737" y="1972727"/>
            <a:ext cx="10431554" cy="4485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" lvl="0" algn="ctr">
              <a:lnSpc>
                <a:spcPct val="90000"/>
              </a:lnSpc>
              <a:spcAft>
                <a:spcPts val="2100"/>
              </a:spcAft>
              <a:buSzPct val="200000"/>
            </a:pPr>
            <a:endParaRPr lang="en-GB" sz="22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875" lvl="0" algn="ctr">
              <a:lnSpc>
                <a:spcPct val="90000"/>
              </a:lnSpc>
              <a:spcAft>
                <a:spcPts val="2100"/>
              </a:spcAft>
              <a:buSzPct val="200000"/>
            </a:pP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MEDIA ENVIRONMENT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its features</a:t>
            </a: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 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it influences the way we engage with information. </a:t>
            </a:r>
          </a:p>
          <a:p>
            <a:pPr marL="15875" lvl="0" algn="ctr">
              <a:lnSpc>
                <a:spcPct val="90000"/>
              </a:lnSpc>
              <a:spcAft>
                <a:spcPts val="2100"/>
              </a:spcAft>
              <a:buSzPct val="200000"/>
            </a:pPr>
            <a:endParaRPr lang="en-IE" sz="2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875" lvl="0" algn="ctr">
              <a:lnSpc>
                <a:spcPct val="90000"/>
              </a:lnSpc>
              <a:spcAft>
                <a:spcPts val="2100"/>
              </a:spcAft>
              <a:buSzPct val="200000"/>
            </a:pP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SOURCE OF INFORMATION: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If we don’t know who created a piece of content, we cannot even start the process of assessing its reliability.</a:t>
            </a:r>
          </a:p>
          <a:p>
            <a:pPr marL="15875" lvl="0" algn="ctr">
              <a:lnSpc>
                <a:spcPct val="90000"/>
              </a:lnSpc>
              <a:spcAft>
                <a:spcPts val="2100"/>
              </a:spcAft>
              <a:buSzPct val="200000"/>
            </a:pP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en-IE" sz="2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875" lvl="0" algn="ctr">
              <a:lnSpc>
                <a:spcPct val="90000"/>
              </a:lnSpc>
              <a:spcAft>
                <a:spcPts val="2100"/>
              </a:spcAft>
              <a:buSzPct val="200000"/>
            </a:pP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BIAS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 yourself: how my personal preferences may influence the way I understand the content? We cannot get rid of confirmation bias, but being aware of it helps a lot. </a:t>
            </a:r>
            <a:endParaRPr lang="en-IE" sz="2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EE1FE3-52DB-5865-EB35-37D9DCC14511}"/>
              </a:ext>
            </a:extLst>
          </p:cNvPr>
          <p:cNvGrpSpPr/>
          <p:nvPr/>
        </p:nvGrpSpPr>
        <p:grpSpPr>
          <a:xfrm>
            <a:off x="248014" y="161781"/>
            <a:ext cx="5237510" cy="2673863"/>
            <a:chOff x="-421216" y="-227263"/>
            <a:chExt cx="5237510" cy="2673863"/>
          </a:xfrm>
        </p:grpSpPr>
        <p:sp>
          <p:nvSpPr>
            <p:cNvPr id="12" name="Google Shape;186;g1100ed8457a_0_5">
              <a:extLst>
                <a:ext uri="{FF2B5EF4-FFF2-40B4-BE49-F238E27FC236}">
                  <a16:creationId xmlns:a16="http://schemas.microsoft.com/office/drawing/2014/main" id="{2486D3BF-CBD0-657C-37CF-D9B26419572F}"/>
                </a:ext>
              </a:extLst>
            </p:cNvPr>
            <p:cNvSpPr txBox="1"/>
            <p:nvPr/>
          </p:nvSpPr>
          <p:spPr>
            <a:xfrm>
              <a:off x="-421216" y="-227263"/>
              <a:ext cx="5237510" cy="2673863"/>
            </a:xfrm>
            <a:prstGeom prst="rect">
              <a:avLst/>
            </a:prstGeom>
          </p:spPr>
          <p:txBody>
            <a:bodyPr spcFirstLastPara="1" vert="horz" lIns="91440" tIns="45720" rIns="91440" bIns="45720" rtlCol="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0000"/>
                </a:buClr>
                <a:buSzPts val="3950"/>
              </a:pPr>
              <a:r>
                <a:rPr lang="en-US" sz="10000" b="1" u="none" strike="noStrike" kern="1200" cap="none" spc="-150" dirty="0">
                  <a:solidFill>
                    <a:schemeClr val="bg1"/>
                  </a:solidFill>
                  <a:latin typeface="Arial Rounded MT Bold" panose="020F0704030504030204" pitchFamily="34" charset="77"/>
                  <a:ea typeface="+mj-ea"/>
                  <a:cs typeface="+mj-cs"/>
                  <a:sym typeface="Calibri"/>
                </a:rPr>
                <a:t>STOP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01281C-1475-0FF1-B94F-73BD472A8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115" y="614045"/>
              <a:ext cx="828675" cy="828675"/>
            </a:xfrm>
            <a:prstGeom prst="ellipse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47C32A9-9C02-6815-5A9D-2F734F3A0895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4752959" y="1225506"/>
            <a:ext cx="3755022" cy="747221"/>
          </a:xfrm>
          <a:prstGeom prst="rect">
            <a:avLst/>
          </a:prstGeom>
          <a:effectLst>
            <a:outerShdw blurRad="127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625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23FE74B-66DC-E9A1-A288-EA366E70D5E5}"/>
              </a:ext>
            </a:extLst>
          </p:cNvPr>
          <p:cNvGrpSpPr/>
          <p:nvPr/>
        </p:nvGrpSpPr>
        <p:grpSpPr>
          <a:xfrm>
            <a:off x="-4047067" y="-1393"/>
            <a:ext cx="17415934" cy="6877719"/>
            <a:chOff x="-4047067" y="-1393"/>
            <a:chExt cx="17415934" cy="6877719"/>
          </a:xfrm>
        </p:grpSpPr>
        <p:pic>
          <p:nvPicPr>
            <p:cNvPr id="6" name="Picture 5" descr="A white alarm clock and a cup of coffee&#10;&#10;Description automatically generated">
              <a:extLst>
                <a:ext uri="{FF2B5EF4-FFF2-40B4-BE49-F238E27FC236}">
                  <a16:creationId xmlns:a16="http://schemas.microsoft.com/office/drawing/2014/main" id="{3312BB43-CC29-E907-300F-77EF7FDD6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0667" y="0"/>
              <a:ext cx="12268200" cy="6876326"/>
            </a:xfrm>
            <a:prstGeom prst="rect">
              <a:avLst/>
            </a:prstGeom>
          </p:spPr>
        </p:pic>
        <p:pic>
          <p:nvPicPr>
            <p:cNvPr id="7" name="Picture 6" descr="A white alarm clock and a cup of coffee&#10;&#10;Description automatically generated">
              <a:extLst>
                <a:ext uri="{FF2B5EF4-FFF2-40B4-BE49-F238E27FC236}">
                  <a16:creationId xmlns:a16="http://schemas.microsoft.com/office/drawing/2014/main" id="{D7246F8E-DB56-12F1-2A52-AC9351F696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4047067" y="-1393"/>
              <a:ext cx="5147734" cy="6876326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0434D2C-48DD-5D58-285F-7E42149A280B}"/>
              </a:ext>
            </a:extLst>
          </p:cNvPr>
          <p:cNvSpPr/>
          <p:nvPr/>
        </p:nvSpPr>
        <p:spPr>
          <a:xfrm>
            <a:off x="-2882349" y="0"/>
            <a:ext cx="16251215" cy="7166344"/>
          </a:xfrm>
          <a:prstGeom prst="rect">
            <a:avLst/>
          </a:prstGeom>
          <a:gradFill flip="none" rotWithShape="1">
            <a:gsLst>
              <a:gs pos="0">
                <a:srgbClr val="816AB0">
                  <a:alpha val="3000"/>
                </a:srgbClr>
              </a:gs>
              <a:gs pos="40000">
                <a:srgbClr val="816AB0">
                  <a:alpha val="20000"/>
                </a:srgbClr>
              </a:gs>
              <a:gs pos="73000">
                <a:srgbClr val="816AB0">
                  <a:alpha val="50000"/>
                </a:srgbClr>
              </a:gs>
              <a:gs pos="100000">
                <a:srgbClr val="816AB0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02E80C-5152-823F-E5C5-D73BF53AB87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774698" y="2795531"/>
            <a:ext cx="6870701" cy="12669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277B37-0716-19C9-7219-0A67CE6E6C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3486" y="931333"/>
            <a:ext cx="2459428" cy="8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Media Representation | Media in Minutes | Episode 7">
            <a:hlinkClick r:id="" action="ppaction://media"/>
            <a:extLst>
              <a:ext uri="{FF2B5EF4-FFF2-40B4-BE49-F238E27FC236}">
                <a16:creationId xmlns:a16="http://schemas.microsoft.com/office/drawing/2014/main" id="{B7F02195-7B9C-8F57-5292-23D0989C1C0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31444" y="1225586"/>
            <a:ext cx="9729111" cy="5496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16AB0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Google Shape;253;p5">
            <a:extLst>
              <a:ext uri="{FF2B5EF4-FFF2-40B4-BE49-F238E27FC236}">
                <a16:creationId xmlns:a16="http://schemas.microsoft.com/office/drawing/2014/main" id="{7E3DD169-CBB2-B305-AFD9-15E9838512FF}"/>
              </a:ext>
            </a:extLst>
          </p:cNvPr>
          <p:cNvSpPr txBox="1"/>
          <p:nvPr/>
        </p:nvSpPr>
        <p:spPr>
          <a:xfrm>
            <a:off x="2623458" y="503880"/>
            <a:ext cx="6437877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4500" b="1" i="0" u="none" strike="noStrike" cap="none" spc="-100" dirty="0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MEDIA CONTENT</a:t>
            </a:r>
            <a:endParaRPr lang="en-US" sz="4500" b="0" i="0" u="none" strike="noStrike" cap="none" spc="-100" dirty="0">
              <a:solidFill>
                <a:srgbClr val="816AB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239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6A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7A50D7-A2CE-EE19-3BF5-D17F20B963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6424"/>
            <a:ext cx="12340517" cy="822701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41A0584-7357-9711-3450-6137400BD251}"/>
              </a:ext>
            </a:extLst>
          </p:cNvPr>
          <p:cNvSpPr/>
          <p:nvPr/>
        </p:nvSpPr>
        <p:spPr>
          <a:xfrm>
            <a:off x="-272160" y="-130290"/>
            <a:ext cx="12612677" cy="7288328"/>
          </a:xfrm>
          <a:prstGeom prst="rect">
            <a:avLst/>
          </a:prstGeom>
          <a:solidFill>
            <a:srgbClr val="816AB0">
              <a:alpha val="7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2" name="Google Shape;253;p5">
            <a:extLst>
              <a:ext uri="{FF2B5EF4-FFF2-40B4-BE49-F238E27FC236}">
                <a16:creationId xmlns:a16="http://schemas.microsoft.com/office/drawing/2014/main" id="{20D575D0-3E39-E00F-818A-0360C001C9AB}"/>
              </a:ext>
            </a:extLst>
          </p:cNvPr>
          <p:cNvSpPr txBox="1"/>
          <p:nvPr/>
        </p:nvSpPr>
        <p:spPr>
          <a:xfrm>
            <a:off x="2705153" y="1066809"/>
            <a:ext cx="6437877" cy="854040"/>
          </a:xfrm>
          <a:prstGeom prst="rect">
            <a:avLst/>
          </a:prstGeom>
          <a:noFill/>
          <a:ln>
            <a:noFill/>
          </a:ln>
          <a:effectLst>
            <a:outerShdw blurRad="12700" dist="38100" dir="2700000" algn="tl" rotWithShape="0">
              <a:prstClr val="black">
                <a:alpha val="41000"/>
              </a:prst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5500" b="1" i="0" u="none" strike="noStrike" cap="none" spc="-1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MEDIA CONTENT</a:t>
            </a:r>
            <a:endParaRPr lang="en-US" sz="5500" b="0" i="0" u="none" strike="noStrike" cap="none" spc="-100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A7E4B5-7180-9259-BD95-EE6B0B8A2CDF}"/>
              </a:ext>
            </a:extLst>
          </p:cNvPr>
          <p:cNvSpPr txBox="1"/>
          <p:nvPr/>
        </p:nvSpPr>
        <p:spPr>
          <a:xfrm>
            <a:off x="900905" y="3137046"/>
            <a:ext cx="999042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HOW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various </a:t>
            </a:r>
            <a:r>
              <a:rPr lang="en-GB" sz="2200" b="1" dirty="0">
                <a:solidFill>
                  <a:srgbClr val="75DAF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ideas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GB" sz="2200" b="1" dirty="0">
                <a:solidFill>
                  <a:srgbClr val="6ECCE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concepts</a:t>
            </a: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GB" sz="2200" b="1" dirty="0">
                <a:solidFill>
                  <a:srgbClr val="6ECCE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experiences</a:t>
            </a: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GB" sz="2200" b="1" dirty="0">
                <a:solidFill>
                  <a:srgbClr val="6ECCE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groups</a:t>
            </a: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GB" sz="2200" b="1" dirty="0">
                <a:solidFill>
                  <a:srgbClr val="6ECCE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individuals</a:t>
            </a: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GB" sz="2200" b="1" dirty="0">
                <a:solidFill>
                  <a:srgbClr val="6ECCE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identities</a:t>
            </a: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and</a:t>
            </a: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2200" b="1" dirty="0">
                <a:solidFill>
                  <a:srgbClr val="6ECCE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cultures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are </a:t>
            </a: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DEPICTED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PORTRAYED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or </a:t>
            </a: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SHOWN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in </a:t>
            </a: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DIFFERENT 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MEDIA </a:t>
            </a: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FORMS: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TV, film, news, advertising &amp; online content. </a:t>
            </a:r>
            <a:endParaRPr lang="en-IE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69A475-A04B-D6EA-8CBB-B06F880EAE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492" y="7481945"/>
            <a:ext cx="7772400" cy="682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9E0563-4B9D-AA1C-A805-3FC465D95FBF}"/>
              </a:ext>
            </a:extLst>
          </p:cNvPr>
          <p:cNvSpPr txBox="1"/>
          <p:nvPr/>
        </p:nvSpPr>
        <p:spPr>
          <a:xfrm>
            <a:off x="402618" y="5454545"/>
            <a:ext cx="112631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spc="-100" dirty="0">
                <a:solidFill>
                  <a:srgbClr val="6ECCE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REPRESENTATION: 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Plays a significant role in shaping how we see the world around us.</a:t>
            </a:r>
            <a:endParaRPr lang="en-IE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178D0E-E29A-C9F3-282B-491822B0A7F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6008" y="2317852"/>
            <a:ext cx="4621725" cy="836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E46A0D-9A03-BDEE-419F-FEF3676A5C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33" y="2449909"/>
            <a:ext cx="3522703" cy="649899"/>
          </a:xfrm>
          <a:prstGeom prst="rect">
            <a:avLst/>
          </a:prstGeom>
          <a:effectLst>
            <a:outerShdw blurRad="127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E3B8A0-EBE2-D095-9996-C085E3E3D7A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60547" y="4444813"/>
            <a:ext cx="2921906" cy="8361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D707EA-F8DC-D8F6-DE5A-24FCDCD5FD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892" y="4605393"/>
            <a:ext cx="7772400" cy="682509"/>
          </a:xfrm>
          <a:prstGeom prst="rect">
            <a:avLst/>
          </a:prstGeom>
          <a:effectLst>
            <a:outerShdw blurRad="12700" dist="38100" dir="2700000" algn="tl" rotWithShape="0">
              <a:prstClr val="black">
                <a:alpha val="4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86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BD1FCE-B4BE-F462-3E54-A053E7944F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3580"/>
            <a:ext cx="12192000" cy="8128000"/>
          </a:xfrm>
          <a:prstGeom prst="rect">
            <a:avLst/>
          </a:prstGeom>
        </p:spPr>
      </p:pic>
      <p:sp>
        <p:nvSpPr>
          <p:cNvPr id="2" name="Google Shape;253;p5">
            <a:extLst>
              <a:ext uri="{FF2B5EF4-FFF2-40B4-BE49-F238E27FC236}">
                <a16:creationId xmlns:a16="http://schemas.microsoft.com/office/drawing/2014/main" id="{F2A16D89-B39C-E5B3-1A1A-5EFE525E3D7B}"/>
              </a:ext>
            </a:extLst>
          </p:cNvPr>
          <p:cNvSpPr txBox="1"/>
          <p:nvPr/>
        </p:nvSpPr>
        <p:spPr>
          <a:xfrm>
            <a:off x="2673861" y="923202"/>
            <a:ext cx="6437877" cy="854040"/>
          </a:xfrm>
          <a:prstGeom prst="rect">
            <a:avLst/>
          </a:prstGeom>
          <a:noFill/>
          <a:ln>
            <a:noFill/>
          </a:ln>
          <a:effectLst>
            <a:outerShdw blurRad="12700" dist="38100" dir="2700000" algn="tl" rotWithShape="0">
              <a:prstClr val="black">
                <a:alpha val="41000"/>
              </a:prst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5500" b="1" i="0" u="none" strike="noStrike" cap="none" spc="-1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MEDIA CONTENT</a:t>
            </a:r>
            <a:endParaRPr lang="en-US" sz="5500" b="0" i="0" u="none" strike="noStrike" cap="none" spc="-100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AA4065-B1EF-8843-77C6-980242D97864}"/>
              </a:ext>
            </a:extLst>
          </p:cNvPr>
          <p:cNvSpPr txBox="1"/>
          <p:nvPr/>
        </p:nvSpPr>
        <p:spPr>
          <a:xfrm>
            <a:off x="7819770" y="3255850"/>
            <a:ext cx="2583935" cy="232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E" sz="2500" dirty="0">
                <a:solidFill>
                  <a:srgbClr val="DC62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There are </a:t>
            </a:r>
            <a:r>
              <a:rPr lang="en-IE" sz="2500" b="1" dirty="0">
                <a:solidFill>
                  <a:srgbClr val="DC62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many different ways </a:t>
            </a:r>
            <a:r>
              <a:rPr lang="en-IE" sz="2500" dirty="0">
                <a:solidFill>
                  <a:srgbClr val="DC62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telling the </a:t>
            </a:r>
            <a:r>
              <a:rPr lang="en-IE" sz="2500" b="1" dirty="0">
                <a:solidFill>
                  <a:srgbClr val="DC62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same</a:t>
            </a:r>
            <a:r>
              <a:rPr lang="en-IE" sz="2500" dirty="0">
                <a:solidFill>
                  <a:srgbClr val="DC62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story…</a:t>
            </a:r>
            <a:endParaRPr lang="en-GB" sz="2500" dirty="0">
              <a:solidFill>
                <a:srgbClr val="DC62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7DFCEE-8E29-DAB9-CCE0-823B22541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7318" y="2557831"/>
            <a:ext cx="2040282" cy="92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C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2CACE4-AD2F-AC98-8A45-70223F2E870B}"/>
              </a:ext>
            </a:extLst>
          </p:cNvPr>
          <p:cNvSpPr txBox="1"/>
          <p:nvPr/>
        </p:nvSpPr>
        <p:spPr>
          <a:xfrm>
            <a:off x="422250" y="1662661"/>
            <a:ext cx="24394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</a:t>
            </a:r>
            <a:endParaRPr lang="en-GB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30497C-B957-7B5C-6EBD-F83100530787}"/>
              </a:ext>
            </a:extLst>
          </p:cNvPr>
          <p:cNvSpPr txBox="1"/>
          <p:nvPr/>
        </p:nvSpPr>
        <p:spPr>
          <a:xfrm>
            <a:off x="422250" y="2704857"/>
            <a:ext cx="9106450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200" spc="-3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Vital role: for </a:t>
            </a:r>
            <a:r>
              <a:rPr lang="en-GB" sz="2200" b="1" spc="-3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experiencing</a:t>
            </a:r>
            <a:r>
              <a:rPr lang="en-GB" sz="2200" spc="-3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media content in the digital age. </a:t>
            </a:r>
            <a:endParaRPr lang="en-IE" sz="2200" spc="-3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EF20C-CF40-3DFD-E952-5052BACD4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902" y="2083572"/>
            <a:ext cx="2706859" cy="813349"/>
          </a:xfrm>
          <a:prstGeom prst="rect">
            <a:avLst/>
          </a:prstGeom>
          <a:effectLst>
            <a:outerShdw blurRad="127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2FCAC9-3D13-B4C6-B160-B81BE0729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463" y="7216298"/>
            <a:ext cx="2855735" cy="8580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D0B9A8-E261-8F3A-4B81-B44C1B5EF5D2}"/>
              </a:ext>
            </a:extLst>
          </p:cNvPr>
          <p:cNvSpPr txBox="1"/>
          <p:nvPr/>
        </p:nvSpPr>
        <p:spPr>
          <a:xfrm>
            <a:off x="490335" y="3574399"/>
            <a:ext cx="6224677" cy="1680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INFLUENCE</a:t>
            </a: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n-GB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</a:t>
            </a: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type of </a:t>
            </a:r>
            <a:r>
              <a:rPr lang="en-GB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content</a:t>
            </a: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we see, </a:t>
            </a: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n-GB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When</a:t>
            </a: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we see it, </a:t>
            </a:r>
          </a:p>
          <a:p>
            <a:pPr marL="342900" indent="-342900" algn="just">
              <a:lnSpc>
                <a:spcPct val="120000"/>
              </a:lnSpc>
              <a:buFont typeface="Wingdings" pitchFamily="2" charset="2"/>
              <a:buChar char="ü"/>
            </a:pPr>
            <a:r>
              <a:rPr lang="en-GB" sz="2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</a:t>
            </a:r>
            <a:r>
              <a:rPr lang="en-GB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</a:t>
            </a: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</a:t>
            </a:r>
            <a:r>
              <a:rPr lang="en-GB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engage</a:t>
            </a: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with it. </a:t>
            </a:r>
            <a:endParaRPr lang="en-IE" sz="2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9B06396-8F5F-88EB-B2D9-7152AAB50325}"/>
              </a:ext>
            </a:extLst>
          </p:cNvPr>
          <p:cNvGrpSpPr/>
          <p:nvPr/>
        </p:nvGrpSpPr>
        <p:grpSpPr>
          <a:xfrm>
            <a:off x="394739" y="5446912"/>
            <a:ext cx="7614886" cy="1005058"/>
            <a:chOff x="394739" y="5633177"/>
            <a:chExt cx="7614886" cy="1005058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8D7CD53-356D-F2B5-46C4-A8C6F1739550}"/>
                </a:ext>
              </a:extLst>
            </p:cNvPr>
            <p:cNvPicPr>
              <a:picLocks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94739" y="5633177"/>
              <a:ext cx="7614886" cy="100505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2362AD-A350-86B6-FC7F-64A61FCBB469}"/>
                </a:ext>
              </a:extLst>
            </p:cNvPr>
            <p:cNvSpPr txBox="1"/>
            <p:nvPr/>
          </p:nvSpPr>
          <p:spPr>
            <a:xfrm>
              <a:off x="509777" y="5749282"/>
              <a:ext cx="736628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GB" sz="22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</a:t>
              </a:r>
              <a:r>
                <a:rPr lang="en-GB" sz="2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HAPE users experience </a:t>
              </a:r>
              <a:r>
                <a:rPr lang="en-GB" sz="2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of digital platforms </a:t>
              </a:r>
            </a:p>
            <a:p>
              <a:pPr algn="just"/>
              <a:r>
                <a:rPr lang="en-GB" sz="2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</a:t>
              </a:r>
              <a:r>
                <a:rPr lang="en-GB" sz="22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eg.</a:t>
              </a:r>
              <a:r>
                <a:rPr lang="en-GB" sz="2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GB" sz="2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social media, search engines, streaming, news sites)</a:t>
              </a:r>
              <a:endParaRPr lang="en-IE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E0C830A-F033-0E1B-13D8-13C7FF7FE3DE}"/>
              </a:ext>
            </a:extLst>
          </p:cNvPr>
          <p:cNvGrpSpPr/>
          <p:nvPr/>
        </p:nvGrpSpPr>
        <p:grpSpPr>
          <a:xfrm>
            <a:off x="7576150" y="1023817"/>
            <a:ext cx="4502400" cy="4826398"/>
            <a:chOff x="7576150" y="1430215"/>
            <a:chExt cx="4502400" cy="482639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8726293-ECC2-C160-4721-8A6FF0C4F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3705" y="1430215"/>
              <a:ext cx="4018165" cy="4046332"/>
            </a:xfrm>
            <a:prstGeom prst="ellipse">
              <a:avLst/>
            </a:prstGeom>
            <a:ln w="57150">
              <a:solidFill>
                <a:srgbClr val="DC628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8" descr="Spotify Logo PNG Transparent &amp; SVG Vector - Freebie Supply">
              <a:extLst>
                <a:ext uri="{FF2B5EF4-FFF2-40B4-BE49-F238E27FC236}">
                  <a16:creationId xmlns:a16="http://schemas.microsoft.com/office/drawing/2014/main" id="{3F534A29-7B18-3522-2CAE-276353883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0061" y="5582378"/>
              <a:ext cx="607321" cy="607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6247C5F-4B16-D084-2270-BE07F1F87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07182" y="5649292"/>
              <a:ext cx="607321" cy="60732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BA185BB-F8C5-FE7D-5F87-9E4676FB1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03324" y="5295651"/>
              <a:ext cx="607321" cy="60732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AC73BEB-BAF4-7434-9E27-E3369DCBB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2421" y="5242444"/>
              <a:ext cx="607321" cy="60732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EC0E4AA-AD24-617A-35C6-4934C9870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lum bright="20000" contrast="-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1917" y="5530887"/>
              <a:ext cx="607321" cy="60732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E182378-27E1-F83C-DA2F-369D4F8AC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lum bright="70000" contrast="-70000"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6150" y="4702172"/>
              <a:ext cx="607321" cy="60732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67EAE27-44EC-1F32-792E-01509F34C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71229" y="4786082"/>
              <a:ext cx="607321" cy="607321"/>
            </a:xfrm>
            <a:prstGeom prst="rect">
              <a:avLst/>
            </a:prstGeom>
          </p:spPr>
        </p:pic>
      </p:grpSp>
      <p:sp>
        <p:nvSpPr>
          <p:cNvPr id="2" name="Google Shape;253;p5">
            <a:extLst>
              <a:ext uri="{FF2B5EF4-FFF2-40B4-BE49-F238E27FC236}">
                <a16:creationId xmlns:a16="http://schemas.microsoft.com/office/drawing/2014/main" id="{5A557F89-46D3-B483-B82F-928A44D23DB5}"/>
              </a:ext>
            </a:extLst>
          </p:cNvPr>
          <p:cNvSpPr txBox="1"/>
          <p:nvPr/>
        </p:nvSpPr>
        <p:spPr>
          <a:xfrm>
            <a:off x="53935" y="748485"/>
            <a:ext cx="6437877" cy="854040"/>
          </a:xfrm>
          <a:prstGeom prst="rect">
            <a:avLst/>
          </a:prstGeom>
          <a:noFill/>
          <a:ln>
            <a:noFill/>
          </a:ln>
          <a:effectLst>
            <a:outerShdw blurRad="12700" dist="38100" dir="2700000" algn="tl" rotWithShape="0">
              <a:prstClr val="black">
                <a:alpha val="41000"/>
              </a:prst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5500" b="1" i="0" u="none" strike="noStrike" cap="none" spc="-100" dirty="0">
                <a:solidFill>
                  <a:srgbClr val="DC62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MEDIA CONTENT</a:t>
            </a:r>
            <a:endParaRPr lang="en-US" sz="5500" b="0" i="0" u="none" strike="noStrike" cap="none" spc="-100" dirty="0">
              <a:solidFill>
                <a:srgbClr val="DC6288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8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DAF1">
            <a:alpha val="1521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5B8D0E-39A5-F35D-F8EF-183D918FA903}"/>
              </a:ext>
            </a:extLst>
          </p:cNvPr>
          <p:cNvSpPr/>
          <p:nvPr/>
        </p:nvSpPr>
        <p:spPr>
          <a:xfrm>
            <a:off x="-252226" y="-2443500"/>
            <a:ext cx="13155426" cy="1876862"/>
          </a:xfrm>
          <a:prstGeom prst="rect">
            <a:avLst/>
          </a:prstGeom>
          <a:solidFill>
            <a:srgbClr val="6ECC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96BC9B-2816-017C-6A4D-14377A5BC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200" y="7516020"/>
            <a:ext cx="7772400" cy="3162794"/>
          </a:xfrm>
          <a:prstGeom prst="rect">
            <a:avLst/>
          </a:prstGeom>
        </p:spPr>
      </p:pic>
      <p:sp>
        <p:nvSpPr>
          <p:cNvPr id="5" name="Google Shape;186;g1100ed8457a_0_5">
            <a:extLst>
              <a:ext uri="{FF2B5EF4-FFF2-40B4-BE49-F238E27FC236}">
                <a16:creationId xmlns:a16="http://schemas.microsoft.com/office/drawing/2014/main" id="{99F9585E-1909-2212-2D93-468770BFF5A2}"/>
              </a:ext>
            </a:extLst>
          </p:cNvPr>
          <p:cNvSpPr txBox="1"/>
          <p:nvPr/>
        </p:nvSpPr>
        <p:spPr>
          <a:xfrm>
            <a:off x="-287867" y="2869670"/>
            <a:ext cx="12767733" cy="398833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en-US" sz="28000" b="1" spc="-90" dirty="0">
                <a:solidFill>
                  <a:srgbClr val="816AB0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THINK</a:t>
            </a:r>
            <a:endParaRPr lang="en-US" sz="28000" b="1" u="none" strike="noStrike" kern="1200" cap="none" spc="-90" dirty="0">
              <a:solidFill>
                <a:srgbClr val="816AB0"/>
              </a:solidFill>
              <a:latin typeface="Arial Rounded MT Bold" panose="020F0704030504030204" pitchFamily="34" charset="77"/>
              <a:ea typeface="+mj-ea"/>
              <a:cs typeface="+mj-cs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AFBA21-D10F-51CA-1AB1-B200773811A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454206">
            <a:off x="4191817" y="880231"/>
            <a:ext cx="3349048" cy="2308900"/>
          </a:xfrm>
          <a:prstGeom prst="rect">
            <a:avLst/>
          </a:prstGeom>
        </p:spPr>
      </p:pic>
      <p:sp>
        <p:nvSpPr>
          <p:cNvPr id="7" name="Google Shape;253;p5">
            <a:extLst>
              <a:ext uri="{FF2B5EF4-FFF2-40B4-BE49-F238E27FC236}">
                <a16:creationId xmlns:a16="http://schemas.microsoft.com/office/drawing/2014/main" id="{6508F991-AA78-74CB-E535-954151028551}"/>
              </a:ext>
            </a:extLst>
          </p:cNvPr>
          <p:cNvSpPr txBox="1"/>
          <p:nvPr/>
        </p:nvSpPr>
        <p:spPr>
          <a:xfrm>
            <a:off x="-571536" y="435976"/>
            <a:ext cx="6437877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4500" b="1" i="0" u="none" strike="noStrike" cap="none" spc="-150" dirty="0">
                <a:solidFill>
                  <a:srgbClr val="DC62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MEDIA CONTENT</a:t>
            </a:r>
            <a:endParaRPr lang="en-US" sz="4500" b="0" i="0" u="none" strike="noStrike" cap="none" spc="-150" dirty="0">
              <a:solidFill>
                <a:srgbClr val="DC6288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FE514-227D-5D5D-A515-EC78D0B6D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49997">
            <a:off x="4146982" y="845202"/>
            <a:ext cx="3409811" cy="235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2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8DAD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899DAA6-C9F4-D411-A143-169B50EE3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16" y="613803"/>
            <a:ext cx="4787916" cy="1949477"/>
          </a:xfrm>
          <a:prstGeom prst="rect">
            <a:avLst/>
          </a:prstGeom>
          <a:effectLst>
            <a:outerShdw blurRad="12700" dist="38100" dir="2700000" algn="tl" rotWithShape="0">
              <a:schemeClr val="bg1">
                <a:alpha val="41000"/>
              </a:scheme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72D56D-735B-0EDA-1DF1-FDF79A5BC2D5}"/>
              </a:ext>
            </a:extLst>
          </p:cNvPr>
          <p:cNvPicPr>
            <a:picLocks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5841545" y="2253506"/>
            <a:ext cx="4831974" cy="42766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21849A-F22E-D8B1-7B49-2E35B6477224}"/>
              </a:ext>
            </a:extLst>
          </p:cNvPr>
          <p:cNvSpPr txBox="1"/>
          <p:nvPr/>
        </p:nvSpPr>
        <p:spPr>
          <a:xfrm>
            <a:off x="6286698" y="3528981"/>
            <a:ext cx="4149693" cy="256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understand to begin our process of engaging with media content: </a:t>
            </a: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REPRESENTATION, EDITING &amp; ALGORITHMIC MANIPULATION</a:t>
            </a:r>
            <a:endParaRPr lang="en-IE" sz="22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FFE5A-F37E-E526-298F-47D58B45BD3D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6444873" y="2563280"/>
            <a:ext cx="3601733" cy="909175"/>
          </a:xfrm>
          <a:prstGeom prst="rect">
            <a:avLst/>
          </a:prstGeom>
          <a:effectLst>
            <a:outerShdw blurRad="127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026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" name="Rectangle 204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2E4336-9715-2C6F-A677-A3851D2B47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/>
        </p:blipFill>
        <p:spPr>
          <a:xfrm>
            <a:off x="-7069541" y="-1213050"/>
            <a:ext cx="14357445" cy="8869935"/>
          </a:xfrm>
          <a:prstGeom prst="rect">
            <a:avLst/>
          </a:prstGeom>
        </p:spPr>
      </p:pic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000AB38E-5672-918F-EC1E-CA4225AFC9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67"/>
          <a:stretch/>
        </p:blipFill>
        <p:spPr>
          <a:xfrm>
            <a:off x="5956586" y="4907"/>
            <a:ext cx="6232196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Google Shape;157;p1">
            <a:extLst>
              <a:ext uri="{FF2B5EF4-FFF2-40B4-BE49-F238E27FC236}">
                <a16:creationId xmlns:a16="http://schemas.microsoft.com/office/drawing/2014/main" id="{42A9975A-4B18-8D3B-198A-8BC48B2FDC27}"/>
              </a:ext>
            </a:extLst>
          </p:cNvPr>
          <p:cNvSpPr txBox="1"/>
          <p:nvPr/>
        </p:nvSpPr>
        <p:spPr>
          <a:xfrm>
            <a:off x="-340" y="2200909"/>
            <a:ext cx="6232195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4500" b="1" u="none" strike="noStrike" cap="none" dirty="0" err="1">
                <a:solidFill>
                  <a:schemeClr val="bg1"/>
                </a:solidFill>
                <a:latin typeface="Arial Rounded MT Bold" panose="020F0704030504030204" pitchFamily="34" charset="77"/>
                <a:ea typeface="Calibri"/>
                <a:cs typeface="Arial" panose="020B0604020202020204" pitchFamily="34" charset="0"/>
                <a:sym typeface="Calibri"/>
              </a:rPr>
              <a:t>BeMediaSmart.ie</a:t>
            </a:r>
            <a:endParaRPr lang="en-US" sz="4500" b="1" u="none" strike="noStrike" cap="none" dirty="0">
              <a:solidFill>
                <a:schemeClr val="bg1"/>
              </a:solidFill>
              <a:latin typeface="Arial Rounded MT Bold" panose="020F0704030504030204" pitchFamily="34" charset="77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073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6A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CF8D20-659B-1D3E-091F-F2B9CA5008A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20000"/>
          </a:blip>
          <a:stretch>
            <a:fillRect/>
          </a:stretch>
        </p:blipFill>
        <p:spPr>
          <a:xfrm>
            <a:off x="-211161" y="-928496"/>
            <a:ext cx="12403161" cy="9412096"/>
          </a:xfrm>
          <a:prstGeom prst="rect">
            <a:avLst/>
          </a:prstGeom>
        </p:spPr>
      </p:pic>
      <p:sp>
        <p:nvSpPr>
          <p:cNvPr id="2" name="Google Shape;186;g1100ed8457a_0_5">
            <a:extLst>
              <a:ext uri="{FF2B5EF4-FFF2-40B4-BE49-F238E27FC236}">
                <a16:creationId xmlns:a16="http://schemas.microsoft.com/office/drawing/2014/main" id="{9C789C4C-1F79-C3B5-4073-E72D324E8A9C}"/>
              </a:ext>
            </a:extLst>
          </p:cNvPr>
          <p:cNvSpPr txBox="1"/>
          <p:nvPr/>
        </p:nvSpPr>
        <p:spPr>
          <a:xfrm>
            <a:off x="838200" y="1434834"/>
            <a:ext cx="10515600" cy="398833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en-US" sz="7500" b="1" u="none" strike="noStrike" kern="1200" cap="none" spc="-50" dirty="0">
                <a:solidFill>
                  <a:srgbClr val="6ECCE0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ACTIVITY 2</a:t>
            </a:r>
            <a:endParaRPr lang="en-US" sz="7500" u="none" strike="noStrike" kern="1200" cap="none" spc="-50" dirty="0">
              <a:solidFill>
                <a:srgbClr val="6ECCE0"/>
              </a:solidFill>
              <a:latin typeface="Arial Rounded MT Bold" panose="020F0704030504030204" pitchFamily="34" charset="77"/>
              <a:ea typeface="+mj-ea"/>
              <a:cs typeface="+mj-cs"/>
              <a:sym typeface="Calibri"/>
            </a:endParaRPr>
          </a:p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en-US" sz="14000" b="1" u="none" strike="noStrike" kern="1200" cap="none" spc="-50" dirty="0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THINK</a:t>
            </a:r>
          </a:p>
        </p:txBody>
      </p:sp>
    </p:spTree>
    <p:extLst>
      <p:ext uri="{BB962C8B-B14F-4D97-AF65-F5344CB8AC3E}">
        <p14:creationId xmlns:p14="http://schemas.microsoft.com/office/powerpoint/2010/main" val="288935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8DAD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9BE523A-D93C-DDE5-C70F-4E8F39626E62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7986" y="4681263"/>
            <a:ext cx="11450870" cy="194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86E764-5316-4EE4-EAE4-E18C6D01B8B7}"/>
              </a:ext>
            </a:extLst>
          </p:cNvPr>
          <p:cNvSpPr txBox="1"/>
          <p:nvPr/>
        </p:nvSpPr>
        <p:spPr>
          <a:xfrm>
            <a:off x="1368767" y="4664248"/>
            <a:ext cx="94882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the many ways in which media content can be </a:t>
            </a:r>
            <a:r>
              <a:rPr lang="en-GB" sz="4000" dirty="0">
                <a:solidFill>
                  <a:srgbClr val="816AB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manipulated </a:t>
            </a:r>
            <a:r>
              <a:rPr lang="en-GB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mislead or deceive us?</a:t>
            </a:r>
            <a:endParaRPr lang="en-IE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99DAA6-C9F4-D411-A143-169B50EE3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18" y="958103"/>
            <a:ext cx="4787916" cy="1949477"/>
          </a:xfrm>
          <a:prstGeom prst="rect">
            <a:avLst/>
          </a:prstGeom>
          <a:effectLst>
            <a:outerShdw blurRad="12700" dist="38100" dir="2700000" algn="tl" rotWithShape="0">
              <a:schemeClr val="bg1">
                <a:alpha val="41000"/>
              </a:schemeClr>
            </a:outerShdw>
          </a:effectLst>
        </p:spPr>
      </p:pic>
      <p:sp>
        <p:nvSpPr>
          <p:cNvPr id="26" name="Google Shape;253;p5">
            <a:extLst>
              <a:ext uri="{FF2B5EF4-FFF2-40B4-BE49-F238E27FC236}">
                <a16:creationId xmlns:a16="http://schemas.microsoft.com/office/drawing/2014/main" id="{283F982F-64FC-494C-C1EF-F5D1148EB3F4}"/>
              </a:ext>
            </a:extLst>
          </p:cNvPr>
          <p:cNvSpPr txBox="1"/>
          <p:nvPr/>
        </p:nvSpPr>
        <p:spPr>
          <a:xfrm>
            <a:off x="5438063" y="870313"/>
            <a:ext cx="6437877" cy="854040"/>
          </a:xfrm>
          <a:prstGeom prst="rect">
            <a:avLst/>
          </a:prstGeom>
          <a:noFill/>
          <a:ln>
            <a:noFill/>
          </a:ln>
          <a:effectLst>
            <a:outerShdw blurRad="12700" dist="38100" dir="2700000" algn="tl" rotWithShape="0">
              <a:prstClr val="black">
                <a:alpha val="41000"/>
              </a:prst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5500" b="1" i="0" u="none" strike="noStrike" cap="none" spc="-100" dirty="0">
                <a:solidFill>
                  <a:srgbClr val="00B0F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BRAINSTORM</a:t>
            </a:r>
            <a:endParaRPr lang="en-US" sz="5500" b="0" i="0" u="none" strike="noStrike" cap="none" spc="-100" dirty="0">
              <a:solidFill>
                <a:srgbClr val="00B0F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798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8DAD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1E2694-4816-AFB7-A26D-E18F04D215EF}"/>
              </a:ext>
            </a:extLst>
          </p:cNvPr>
          <p:cNvPicPr>
            <a:picLocks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14104" y="3668115"/>
            <a:ext cx="5040000" cy="9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BE523A-D93C-DDE5-C70F-4E8F39626E62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608" y="4729427"/>
            <a:ext cx="5184000" cy="9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1475D9-9E56-F39C-7C71-C8708704B345}"/>
              </a:ext>
            </a:extLst>
          </p:cNvPr>
          <p:cNvSpPr txBox="1"/>
          <p:nvPr/>
        </p:nvSpPr>
        <p:spPr>
          <a:xfrm>
            <a:off x="386038" y="3814924"/>
            <a:ext cx="4800600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does each category mean?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B2C417-C500-3120-EAE5-2546D39DC429}"/>
              </a:ext>
            </a:extLst>
          </p:cNvPr>
          <p:cNvGrpSpPr/>
          <p:nvPr/>
        </p:nvGrpSpPr>
        <p:grpSpPr>
          <a:xfrm>
            <a:off x="4453469" y="470793"/>
            <a:ext cx="8440021" cy="5976000"/>
            <a:chOff x="4453469" y="470793"/>
            <a:chExt cx="8440021" cy="5976000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2396F625-570B-E482-3E17-340357F7358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8903136"/>
                </p:ext>
              </p:extLst>
            </p:nvPr>
          </p:nvGraphicFramePr>
          <p:xfrm>
            <a:off x="4453469" y="470793"/>
            <a:ext cx="8440021" cy="5976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id="{F6ADC413-851C-5815-7D85-47155E23DE9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14288970"/>
                </p:ext>
              </p:extLst>
            </p:nvPr>
          </p:nvGraphicFramePr>
          <p:xfrm>
            <a:off x="4477444" y="498004"/>
            <a:ext cx="8350978" cy="585852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7F2ED7-C51C-66BE-8594-4EB5DFF9E88C}"/>
                </a:ext>
              </a:extLst>
            </p:cNvPr>
            <p:cNvSpPr txBox="1"/>
            <p:nvPr/>
          </p:nvSpPr>
          <p:spPr>
            <a:xfrm>
              <a:off x="8971308" y="1551110"/>
              <a:ext cx="2480705" cy="378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spc="-7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DISINFORMATION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231284-3AB4-B7E4-871A-AE9F845E0AB3}"/>
                </a:ext>
              </a:extLst>
            </p:cNvPr>
            <p:cNvSpPr txBox="1"/>
            <p:nvPr/>
          </p:nvSpPr>
          <p:spPr>
            <a:xfrm>
              <a:off x="5811533" y="1551110"/>
              <a:ext cx="2480705" cy="378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spc="-7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MISINFORMATION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2F501C-9930-8874-489C-8C3E75667FA8}"/>
                </a:ext>
              </a:extLst>
            </p:cNvPr>
            <p:cNvSpPr txBox="1"/>
            <p:nvPr/>
          </p:nvSpPr>
          <p:spPr>
            <a:xfrm>
              <a:off x="7395061" y="788165"/>
              <a:ext cx="2480705" cy="378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spc="-7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PROPAGANDA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303DAB-E60C-8E24-6B01-48C91EF109D6}"/>
                </a:ext>
              </a:extLst>
            </p:cNvPr>
            <p:cNvSpPr txBox="1"/>
            <p:nvPr/>
          </p:nvSpPr>
          <p:spPr>
            <a:xfrm>
              <a:off x="9685280" y="3104101"/>
              <a:ext cx="24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spc="-7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FALSE / WRONG</a:t>
              </a:r>
            </a:p>
            <a:p>
              <a:pPr algn="ctr"/>
              <a:r>
                <a:rPr lang="en-GB" b="1" spc="-7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CONTEXT</a:t>
              </a:r>
              <a:endParaRPr lang="en-GB" sz="1800" b="1" spc="-7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C86E764-5316-4EE4-EAE4-E18C6D01B8B7}"/>
              </a:ext>
            </a:extLst>
          </p:cNvPr>
          <p:cNvSpPr txBox="1"/>
          <p:nvPr/>
        </p:nvSpPr>
        <p:spPr>
          <a:xfrm>
            <a:off x="361771" y="4784542"/>
            <a:ext cx="44811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possible consequences of this kind of manipulation?</a:t>
            </a:r>
            <a:endParaRPr lang="en-IE" sz="2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99DAA6-C9F4-D411-A143-169B50EE36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818" y="958103"/>
            <a:ext cx="4787916" cy="1949477"/>
          </a:xfrm>
          <a:prstGeom prst="rect">
            <a:avLst/>
          </a:prstGeom>
          <a:effectLst>
            <a:outerShdw blurRad="12700" dist="38100" dir="2700000" algn="tl" rotWithShape="0">
              <a:schemeClr val="bg1">
                <a:alpha val="41000"/>
              </a:schemeClr>
            </a:outerShdw>
          </a:effectLst>
        </p:spPr>
      </p:pic>
      <p:pic>
        <p:nvPicPr>
          <p:cNvPr id="20" name="Picture 19" descr="A diagram of a diagram of a diagram&#10;&#10;Description automatically generated">
            <a:extLst>
              <a:ext uri="{FF2B5EF4-FFF2-40B4-BE49-F238E27FC236}">
                <a16:creationId xmlns:a16="http://schemas.microsoft.com/office/drawing/2014/main" id="{EB770CFD-AAA3-23B9-19CF-E4AA0EEF23B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9234" y="-171354"/>
            <a:ext cx="6988677" cy="723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4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D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7754C5-E1A3-A2AA-0398-B0F70815EE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25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452" b="83876"/>
          <a:stretch/>
        </p:blipFill>
        <p:spPr>
          <a:xfrm rot="20736558">
            <a:off x="-408166" y="-1694868"/>
            <a:ext cx="15274403" cy="11138777"/>
          </a:xfrm>
          <a:prstGeom prst="rect">
            <a:avLst/>
          </a:prstGeom>
        </p:spPr>
      </p:pic>
      <p:sp>
        <p:nvSpPr>
          <p:cNvPr id="2" name="Google Shape;186;g1100ed8457a_0_5">
            <a:extLst>
              <a:ext uri="{FF2B5EF4-FFF2-40B4-BE49-F238E27FC236}">
                <a16:creationId xmlns:a16="http://schemas.microsoft.com/office/drawing/2014/main" id="{9C789C4C-1F79-C3B5-4073-E72D324E8A9C}"/>
              </a:ext>
            </a:extLst>
          </p:cNvPr>
          <p:cNvSpPr txBox="1"/>
          <p:nvPr/>
        </p:nvSpPr>
        <p:spPr>
          <a:xfrm>
            <a:off x="838200" y="1434834"/>
            <a:ext cx="10515600" cy="398833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en-US" sz="7500" b="1" u="none" strike="noStrike" kern="1200" cap="none" spc="-50" dirty="0">
                <a:solidFill>
                  <a:srgbClr val="816AB0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ACTIVITY 3</a:t>
            </a:r>
            <a:endParaRPr lang="en-US" sz="7500" u="none" strike="noStrike" kern="1200" cap="none" spc="-50" dirty="0">
              <a:solidFill>
                <a:srgbClr val="816AB0"/>
              </a:solidFill>
              <a:latin typeface="Arial Rounded MT Bold" panose="020F0704030504030204" pitchFamily="34" charset="77"/>
              <a:ea typeface="+mj-ea"/>
              <a:cs typeface="+mj-cs"/>
              <a:sym typeface="Calibri"/>
            </a:endParaRPr>
          </a:p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en-US" sz="14000" b="1" u="none" strike="noStrike" kern="1200" cap="none" spc="-300" dirty="0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CHECK</a:t>
            </a:r>
          </a:p>
        </p:txBody>
      </p:sp>
    </p:spTree>
    <p:extLst>
      <p:ext uri="{BB962C8B-B14F-4D97-AF65-F5344CB8AC3E}">
        <p14:creationId xmlns:p14="http://schemas.microsoft.com/office/powerpoint/2010/main" val="9685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B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099AB8-F8FC-D329-32B6-62C6840792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Google Shape;253;p5">
            <a:extLst>
              <a:ext uri="{FF2B5EF4-FFF2-40B4-BE49-F238E27FC236}">
                <a16:creationId xmlns:a16="http://schemas.microsoft.com/office/drawing/2014/main" id="{07BFCCB3-DA71-8E97-C30D-78501E6A34FF}"/>
              </a:ext>
            </a:extLst>
          </p:cNvPr>
          <p:cNvSpPr txBox="1"/>
          <p:nvPr/>
        </p:nvSpPr>
        <p:spPr>
          <a:xfrm>
            <a:off x="0" y="1058095"/>
            <a:ext cx="12192000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4500" b="1" i="0" u="none" strike="noStrike" cap="none" spc="-1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ACTIVITY 3: CHECK</a:t>
            </a:r>
            <a:endParaRPr lang="en-US" sz="4500" b="0" i="0" u="none" strike="noStrike" cap="none" spc="-100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7C32AF-4625-E6BC-FA83-5BD48A54D880}"/>
              </a:ext>
            </a:extLst>
          </p:cNvPr>
          <p:cNvPicPr>
            <a:picLocks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1348" y="4958920"/>
            <a:ext cx="8673804" cy="10050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157D48-EEAF-DE41-6A6C-7C2C74705C87}"/>
              </a:ext>
            </a:extLst>
          </p:cNvPr>
          <p:cNvSpPr txBox="1"/>
          <p:nvPr/>
        </p:nvSpPr>
        <p:spPr>
          <a:xfrm>
            <a:off x="1557981" y="3518281"/>
            <a:ext cx="9076037" cy="2150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3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GB" sz="2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TRATEGIES</a:t>
            </a:r>
            <a:r>
              <a:rPr lang="en-GB" sz="2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&amp; </a:t>
            </a:r>
            <a:r>
              <a:rPr lang="en-GB" sz="2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BEST PRACTICES </a:t>
            </a:r>
            <a:r>
              <a:rPr lang="en-GB" sz="2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</a:t>
            </a:r>
            <a:r>
              <a:rPr lang="en-GB" sz="2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CHECK</a:t>
            </a:r>
            <a:r>
              <a:rPr lang="en-GB" sz="2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if a piece of information or media content is </a:t>
            </a:r>
            <a:r>
              <a:rPr lang="en-GB" sz="2300" b="1" dirty="0">
                <a:solidFill>
                  <a:srgbClr val="FDD5C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ACCURATE</a:t>
            </a:r>
            <a:r>
              <a:rPr lang="en-GB" sz="2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or </a:t>
            </a:r>
            <a:r>
              <a:rPr lang="en-GB" sz="2300" b="1" dirty="0">
                <a:solidFill>
                  <a:srgbClr val="FDD5C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NOT</a:t>
            </a:r>
            <a:r>
              <a:rPr lang="en-GB" sz="2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50000"/>
              </a:lnSpc>
            </a:pPr>
            <a:endParaRPr lang="en-GB" sz="23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2300" dirty="0">
                <a:solidFill>
                  <a:srgbClr val="816AB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includes content in any format (text, image, video...)</a:t>
            </a:r>
            <a:endParaRPr lang="en-IE" sz="2300" dirty="0">
              <a:solidFill>
                <a:srgbClr val="816AB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5D102D9-9FA9-EBDF-60E5-AB55C24E30A5}"/>
              </a:ext>
            </a:extLst>
          </p:cNvPr>
          <p:cNvGrpSpPr/>
          <p:nvPr/>
        </p:nvGrpSpPr>
        <p:grpSpPr>
          <a:xfrm>
            <a:off x="4206034" y="2485472"/>
            <a:ext cx="3779929" cy="727371"/>
            <a:chOff x="1208468" y="2112835"/>
            <a:chExt cx="3779929" cy="7273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BD54791-A08C-926C-4F45-8D13A8B3D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</a:blip>
            <a:stretch>
              <a:fillRect/>
            </a:stretch>
          </p:blipFill>
          <p:spPr>
            <a:xfrm>
              <a:off x="1243965" y="2119014"/>
              <a:ext cx="3744432" cy="721192"/>
            </a:xfrm>
            <a:prstGeom prst="rect">
              <a:avLst/>
            </a:prstGeom>
            <a:effectLst/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030B3DF-60DA-2A39-E56F-442166D24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8468" y="2112835"/>
              <a:ext cx="3744432" cy="721192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76345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FE9DEA-52BA-8140-A642-0F8F35B7E4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267" y="-326534"/>
            <a:ext cx="12503888" cy="83193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FB5EE5-0498-E0AB-E373-95260710A058}"/>
              </a:ext>
            </a:extLst>
          </p:cNvPr>
          <p:cNvSpPr/>
          <p:nvPr/>
        </p:nvSpPr>
        <p:spPr>
          <a:xfrm>
            <a:off x="0" y="-326534"/>
            <a:ext cx="12487499" cy="7511067"/>
          </a:xfrm>
          <a:prstGeom prst="rect">
            <a:avLst/>
          </a:prstGeom>
          <a:gradFill flip="none" rotWithShape="1">
            <a:gsLst>
              <a:gs pos="25000">
                <a:srgbClr val="6ECCE0">
                  <a:alpha val="0"/>
                </a:srgbClr>
              </a:gs>
              <a:gs pos="55000">
                <a:srgbClr val="75DAF1"/>
              </a:gs>
              <a:gs pos="81000">
                <a:srgbClr val="75DAF1"/>
              </a:gs>
              <a:gs pos="100000">
                <a:srgbClr val="75DAF1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oogle Shape;253;p5">
            <a:extLst>
              <a:ext uri="{FF2B5EF4-FFF2-40B4-BE49-F238E27FC236}">
                <a16:creationId xmlns:a16="http://schemas.microsoft.com/office/drawing/2014/main" id="{C3CF2887-E423-EB5D-B2D5-7D62A2AF68BF}"/>
              </a:ext>
            </a:extLst>
          </p:cNvPr>
          <p:cNvSpPr txBox="1"/>
          <p:nvPr/>
        </p:nvSpPr>
        <p:spPr>
          <a:xfrm>
            <a:off x="651819" y="1206951"/>
            <a:ext cx="6437877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4500" b="1" i="0" u="none" strike="noStrike" cap="none" spc="-100" dirty="0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ACTIVITY 3: CHECK</a:t>
            </a:r>
            <a:endParaRPr lang="en-US" sz="4500" b="0" i="0" u="none" strike="noStrike" cap="none" spc="-100" dirty="0">
              <a:solidFill>
                <a:srgbClr val="816AB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A326F7-177C-94EB-5599-949335458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75" y="2198938"/>
            <a:ext cx="4338240" cy="4329454"/>
          </a:xfrm>
          <a:prstGeom prst="rect">
            <a:avLst/>
          </a:prstGeom>
          <a:effectLst>
            <a:outerShdw blurRad="382802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028D4D-2B94-C111-AE7D-256F82D935FD}"/>
              </a:ext>
            </a:extLst>
          </p:cNvPr>
          <p:cNvSpPr txBox="1"/>
          <p:nvPr/>
        </p:nvSpPr>
        <p:spPr>
          <a:xfrm>
            <a:off x="690960" y="2692526"/>
            <a:ext cx="4338240" cy="2281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lang="en-GB" sz="2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Lateral</a:t>
            </a:r>
            <a:r>
              <a:rPr lang="en-GB" sz="2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reading</a:t>
            </a:r>
            <a:endParaRPr lang="en-IE" sz="25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200000"/>
              </a:lnSpc>
            </a:pPr>
            <a:r>
              <a:rPr lang="en-GB" sz="2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News source </a:t>
            </a:r>
            <a:r>
              <a:rPr lang="en-GB" sz="2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evaluation</a:t>
            </a:r>
            <a:endParaRPr lang="en-IE" sz="25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200000"/>
              </a:lnSpc>
            </a:pPr>
            <a:r>
              <a:rPr lang="en-GB" sz="25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Images &amp; videos </a:t>
            </a:r>
            <a:r>
              <a:rPr lang="en-GB" sz="25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verification</a:t>
            </a:r>
            <a:endParaRPr lang="en-IE" sz="25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03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D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53;p5">
            <a:extLst>
              <a:ext uri="{FF2B5EF4-FFF2-40B4-BE49-F238E27FC236}">
                <a16:creationId xmlns:a16="http://schemas.microsoft.com/office/drawing/2014/main" id="{C4F9E3B2-D906-3C76-38B0-F4A0FD269A47}"/>
              </a:ext>
            </a:extLst>
          </p:cNvPr>
          <p:cNvSpPr txBox="1"/>
          <p:nvPr/>
        </p:nvSpPr>
        <p:spPr>
          <a:xfrm>
            <a:off x="2877059" y="646380"/>
            <a:ext cx="6437877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4500" b="1" i="0" u="none" strike="noStrike" cap="none" spc="-100" dirty="0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ACTIVITY 3: CHECK</a:t>
            </a:r>
            <a:endParaRPr lang="en-US" sz="4500" b="0" i="0" u="none" strike="noStrike" cap="none" spc="-100" dirty="0">
              <a:solidFill>
                <a:srgbClr val="816AB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929F94-388F-3AB2-8389-984850881362}"/>
              </a:ext>
            </a:extLst>
          </p:cNvPr>
          <p:cNvCxnSpPr>
            <a:cxnSpLocks/>
          </p:cNvCxnSpPr>
          <p:nvPr/>
        </p:nvCxnSpPr>
        <p:spPr>
          <a:xfrm>
            <a:off x="1209699" y="-1213020"/>
            <a:ext cx="10440000" cy="0"/>
          </a:xfrm>
          <a:prstGeom prst="line">
            <a:avLst/>
          </a:prstGeom>
          <a:ln w="571500">
            <a:gradFill flip="none" rotWithShape="1">
              <a:gsLst>
                <a:gs pos="16000">
                  <a:schemeClr val="bg1">
                    <a:alpha val="90697"/>
                  </a:schemeClr>
                </a:gs>
                <a:gs pos="0">
                  <a:schemeClr val="bg1"/>
                </a:gs>
                <a:gs pos="54000">
                  <a:srgbClr val="816AB0">
                    <a:alpha val="49597"/>
                  </a:srgbClr>
                </a:gs>
                <a:gs pos="68000">
                  <a:srgbClr val="816AB0"/>
                </a:gs>
                <a:gs pos="100000">
                  <a:srgbClr val="6C5894"/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462714-9DA5-2950-F4EE-021251A6D323}"/>
              </a:ext>
            </a:extLst>
          </p:cNvPr>
          <p:cNvCxnSpPr/>
          <p:nvPr/>
        </p:nvCxnSpPr>
        <p:spPr>
          <a:xfrm>
            <a:off x="1209699" y="-450942"/>
            <a:ext cx="10440000" cy="0"/>
          </a:xfrm>
          <a:prstGeom prst="line">
            <a:avLst/>
          </a:prstGeom>
          <a:ln w="571500">
            <a:gradFill flip="none" rotWithShape="1">
              <a:gsLst>
                <a:gs pos="0">
                  <a:schemeClr val="bg1"/>
                </a:gs>
                <a:gs pos="48000">
                  <a:srgbClr val="DC6288">
                    <a:alpha val="54000"/>
                  </a:srgbClr>
                </a:gs>
                <a:gs pos="71000">
                  <a:srgbClr val="DC6288"/>
                </a:gs>
                <a:gs pos="11000">
                  <a:schemeClr val="bg1">
                    <a:alpha val="90000"/>
                  </a:schemeClr>
                </a:gs>
                <a:gs pos="100000">
                  <a:srgbClr val="AA4B68"/>
                </a:gs>
              </a:gsLst>
              <a:path path="circle">
                <a:fillToRect t="100000" r="100000"/>
              </a:path>
              <a:tileRect l="-100000" b="-100000"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FC3DD0-5385-8F00-CB9B-2BC91A342EDC}"/>
              </a:ext>
            </a:extLst>
          </p:cNvPr>
          <p:cNvGrpSpPr/>
          <p:nvPr/>
        </p:nvGrpSpPr>
        <p:grpSpPr>
          <a:xfrm>
            <a:off x="588049" y="4868293"/>
            <a:ext cx="11263146" cy="1581312"/>
            <a:chOff x="588049" y="4868293"/>
            <a:chExt cx="11263146" cy="158131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1CA57FD-38D3-1B3F-BB85-28C591568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3402" y="5296307"/>
              <a:ext cx="10800000" cy="768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66C428-C93B-CC16-2AAB-9C642735D155}"/>
                </a:ext>
              </a:extLst>
            </p:cNvPr>
            <p:cNvSpPr txBox="1"/>
            <p:nvPr/>
          </p:nvSpPr>
          <p:spPr>
            <a:xfrm>
              <a:off x="588049" y="4868293"/>
              <a:ext cx="1101590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The importance and the potential impact of the piece of information being analysed</a:t>
              </a:r>
              <a:r>
                <a:rPr lang="en-IE" sz="22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GB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964D36-9132-3011-D452-6CB923C2AAA5}"/>
                </a:ext>
              </a:extLst>
            </p:cNvPr>
            <p:cNvSpPr txBox="1"/>
            <p:nvPr/>
          </p:nvSpPr>
          <p:spPr>
            <a:xfrm>
              <a:off x="1010104" y="6034107"/>
              <a:ext cx="2677934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1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Not important</a:t>
              </a:r>
              <a:endParaRPr lang="en-GB" sz="2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F451FFC-8597-44EF-6FC8-71CD08B18EF5}"/>
                </a:ext>
              </a:extLst>
            </p:cNvPr>
            <p:cNvSpPr txBox="1"/>
            <p:nvPr/>
          </p:nvSpPr>
          <p:spPr>
            <a:xfrm>
              <a:off x="8809374" y="6005345"/>
              <a:ext cx="3041821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1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Extremely important</a:t>
              </a:r>
              <a:endParaRPr lang="en-GB" sz="2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9F4309-28BC-102B-AB91-A4DCE7A552F9}"/>
                </a:ext>
              </a:extLst>
            </p:cNvPr>
            <p:cNvSpPr txBox="1"/>
            <p:nvPr/>
          </p:nvSpPr>
          <p:spPr>
            <a:xfrm>
              <a:off x="4698142" y="6005345"/>
              <a:ext cx="3474928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1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Somewhat important</a:t>
              </a:r>
              <a:endParaRPr lang="en-GB" sz="2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BF4AB8C-65AB-B1C9-709D-9008C2DAE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941" y="1648051"/>
            <a:ext cx="3064114" cy="715537"/>
          </a:xfrm>
          <a:prstGeom prst="rect">
            <a:avLst/>
          </a:prstGeom>
          <a:effectLst>
            <a:outerShdw blurRad="12700" dist="38100" dir="2700000" algn="tl" rotWithShape="0">
              <a:schemeClr val="bg1">
                <a:alpha val="42000"/>
              </a:schemeClr>
            </a:outerShdw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7F1E3EA-A0CE-6974-15E4-D13F127A05F2}"/>
              </a:ext>
            </a:extLst>
          </p:cNvPr>
          <p:cNvGrpSpPr/>
          <p:nvPr/>
        </p:nvGrpSpPr>
        <p:grpSpPr>
          <a:xfrm>
            <a:off x="621212" y="2610561"/>
            <a:ext cx="11182190" cy="1607322"/>
            <a:chOff x="621212" y="2610561"/>
            <a:chExt cx="11182190" cy="160732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1E7FD5-D83E-349E-D536-5252D5FEFA3B}"/>
                </a:ext>
              </a:extLst>
            </p:cNvPr>
            <p:cNvSpPr txBox="1"/>
            <p:nvPr/>
          </p:nvSpPr>
          <p:spPr>
            <a:xfrm>
              <a:off x="621212" y="2610561"/>
              <a:ext cx="979146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1. </a:t>
              </a:r>
              <a:r>
                <a:rPr lang="en-GB" sz="2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What is possible to do with the technology we have and the time available</a:t>
              </a:r>
              <a:r>
                <a:rPr lang="en-IE" sz="22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GB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3BBE0C-C26B-2898-58C6-BECCD0941F34}"/>
                </a:ext>
              </a:extLst>
            </p:cNvPr>
            <p:cNvSpPr txBox="1"/>
            <p:nvPr/>
          </p:nvSpPr>
          <p:spPr>
            <a:xfrm>
              <a:off x="1003402" y="3802385"/>
              <a:ext cx="2691339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1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Must do all the time</a:t>
              </a:r>
              <a:endParaRPr lang="en-GB" sz="2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0C9CA8-FAE6-A527-6709-1C263290AB45}"/>
                </a:ext>
              </a:extLst>
            </p:cNvPr>
            <p:cNvSpPr txBox="1"/>
            <p:nvPr/>
          </p:nvSpPr>
          <p:spPr>
            <a:xfrm>
              <a:off x="10145054" y="3765046"/>
              <a:ext cx="1350945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1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Never do</a:t>
              </a:r>
              <a:endParaRPr lang="en-GB" sz="2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85541C-4453-51B9-6C7A-EFB31A3B00DD}"/>
                </a:ext>
              </a:extLst>
            </p:cNvPr>
            <p:cNvSpPr txBox="1"/>
            <p:nvPr/>
          </p:nvSpPr>
          <p:spPr>
            <a:xfrm>
              <a:off x="4611152" y="3765817"/>
              <a:ext cx="2969693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1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Do in some situations</a:t>
              </a:r>
              <a:endParaRPr lang="en-GB" sz="2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536C211-4658-AB3C-6DD3-115965101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3402" y="2978877"/>
              <a:ext cx="10800000" cy="8029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387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6AB0">
            <a:alpha val="4484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8658B9-DACC-903F-F828-1FC30AC09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28821"/>
            <a:ext cx="7772400" cy="1546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708452-A86C-4CEF-4DD7-FC20965923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023" y="2825497"/>
            <a:ext cx="5481918" cy="359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5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8DAD">
            <a:alpha val="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9455FE0-6051-1ABA-774A-D1BCD9AB7AB2}"/>
              </a:ext>
            </a:extLst>
          </p:cNvPr>
          <p:cNvGrpSpPr/>
          <p:nvPr/>
        </p:nvGrpSpPr>
        <p:grpSpPr>
          <a:xfrm>
            <a:off x="3477244" y="68775"/>
            <a:ext cx="5237510" cy="2673863"/>
            <a:chOff x="-421216" y="-227263"/>
            <a:chExt cx="5237510" cy="2673863"/>
          </a:xfrm>
        </p:grpSpPr>
        <p:sp>
          <p:nvSpPr>
            <p:cNvPr id="5" name="Google Shape;186;g1100ed8457a_0_5">
              <a:extLst>
                <a:ext uri="{FF2B5EF4-FFF2-40B4-BE49-F238E27FC236}">
                  <a16:creationId xmlns:a16="http://schemas.microsoft.com/office/drawing/2014/main" id="{99F9585E-1909-2212-2D93-468770BFF5A2}"/>
                </a:ext>
              </a:extLst>
            </p:cNvPr>
            <p:cNvSpPr txBox="1"/>
            <p:nvPr/>
          </p:nvSpPr>
          <p:spPr>
            <a:xfrm>
              <a:off x="-421216" y="-227263"/>
              <a:ext cx="5237510" cy="2673863"/>
            </a:xfrm>
            <a:prstGeom prst="rect">
              <a:avLst/>
            </a:prstGeom>
          </p:spPr>
          <p:txBody>
            <a:bodyPr spcFirstLastPara="1" vert="horz" lIns="91440" tIns="45720" rIns="91440" bIns="45720" rtlCol="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0000"/>
                </a:buClr>
                <a:buSzPts val="3950"/>
              </a:pPr>
              <a:r>
                <a:rPr lang="en-US" sz="10000" b="1" u="none" strike="noStrike" kern="1200" cap="none" spc="-150" dirty="0">
                  <a:solidFill>
                    <a:srgbClr val="816AB0"/>
                  </a:solidFill>
                  <a:latin typeface="Arial Rounded MT Bold" panose="020F0704030504030204" pitchFamily="34" charset="77"/>
                  <a:ea typeface="+mj-ea"/>
                  <a:cs typeface="+mj-cs"/>
                  <a:sym typeface="Calibri"/>
                </a:rPr>
                <a:t>STOP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44BD01-625B-AA3F-8C68-0F25CBD67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115" y="614045"/>
              <a:ext cx="828675" cy="828675"/>
            </a:xfrm>
            <a:prstGeom prst="ellipse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916384B-811D-538F-A8F2-35EBF45C8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488" y="2218665"/>
            <a:ext cx="3755022" cy="747221"/>
          </a:xfrm>
          <a:prstGeom prst="rect">
            <a:avLst/>
          </a:prstGeom>
          <a:effectLst>
            <a:outerShdw blurRad="12700" dist="38100" dir="2700000" algn="tl" rotWithShape="0">
              <a:schemeClr val="bg1">
                <a:alpha val="41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A70E9B-DFF7-AD8F-AE50-826564D74C09}"/>
              </a:ext>
            </a:extLst>
          </p:cNvPr>
          <p:cNvPicPr>
            <a:picLocks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327" y="5216812"/>
            <a:ext cx="11157345" cy="7188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276A2B-3DB5-D8A9-D3BB-6EBB06EC7D89}"/>
              </a:ext>
            </a:extLst>
          </p:cNvPr>
          <p:cNvSpPr txBox="1"/>
          <p:nvPr/>
        </p:nvSpPr>
        <p:spPr>
          <a:xfrm>
            <a:off x="770022" y="3268165"/>
            <a:ext cx="10315073" cy="256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</a:t>
            </a:r>
            <a:r>
              <a:rPr lang="en-GB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PREPARE</a:t>
            </a: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yourself BEFORE you meaningfully engage with media content. </a:t>
            </a:r>
          </a:p>
          <a:p>
            <a:pPr algn="ctr">
              <a:lnSpc>
                <a:spcPct val="150000"/>
              </a:lnSpc>
            </a:pPr>
            <a:endParaRPr lang="en-GB" sz="2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Need to make sure we have full </a:t>
            </a:r>
            <a:r>
              <a:rPr lang="en-GB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attention</a:t>
            </a: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&amp; </a:t>
            </a:r>
            <a:r>
              <a:rPr lang="en-GB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focus</a:t>
            </a: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when dealing with content. </a:t>
            </a:r>
          </a:p>
          <a:p>
            <a:pPr algn="ctr">
              <a:lnSpc>
                <a:spcPct val="150000"/>
              </a:lnSpc>
            </a:pPr>
            <a:endParaRPr lang="en-GB" sz="2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 is like </a:t>
            </a:r>
            <a:r>
              <a:rPr lang="en-GB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running checks </a:t>
            </a: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our mind to make sure we are aware of the following:</a:t>
            </a:r>
            <a:endParaRPr lang="en-IE" sz="2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36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B5BB72-DD1C-FF6B-98C0-87A08EF133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8223" y="-1475020"/>
            <a:ext cx="12499531" cy="83330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7EAB19-BD3D-57E1-FA16-2BDBB6671672}"/>
              </a:ext>
            </a:extLst>
          </p:cNvPr>
          <p:cNvSpPr/>
          <p:nvPr/>
        </p:nvSpPr>
        <p:spPr>
          <a:xfrm>
            <a:off x="0" y="-653067"/>
            <a:ext cx="12487499" cy="7511067"/>
          </a:xfrm>
          <a:prstGeom prst="rect">
            <a:avLst/>
          </a:prstGeom>
          <a:solidFill>
            <a:srgbClr val="6C5894">
              <a:alpha val="6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328EB1-63A3-7B8F-21BF-878ADDCAFCA8}"/>
              </a:ext>
            </a:extLst>
          </p:cNvPr>
          <p:cNvPicPr>
            <a:picLocks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661562" y="2295135"/>
            <a:ext cx="11160000" cy="11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E04C0C-BB81-E671-A82A-2074E47B399A}"/>
              </a:ext>
            </a:extLst>
          </p:cNvPr>
          <p:cNvPicPr>
            <a:picLocks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4661" y="3722734"/>
            <a:ext cx="11160000" cy="118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6A3DBA-EE1E-886B-0017-9EF05F357C3A}"/>
              </a:ext>
            </a:extLst>
          </p:cNvPr>
          <p:cNvPicPr>
            <a:picLocks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1562" y="5270489"/>
            <a:ext cx="11160000" cy="118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F3FCBD-0FFA-D370-3ABE-D87C8CF3EBDF}"/>
              </a:ext>
            </a:extLst>
          </p:cNvPr>
          <p:cNvSpPr txBox="1"/>
          <p:nvPr/>
        </p:nvSpPr>
        <p:spPr>
          <a:xfrm>
            <a:off x="959737" y="1972727"/>
            <a:ext cx="10431554" cy="4485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" lvl="0" algn="ctr">
              <a:lnSpc>
                <a:spcPct val="90000"/>
              </a:lnSpc>
              <a:spcAft>
                <a:spcPts val="2100"/>
              </a:spcAft>
              <a:buSzPct val="200000"/>
            </a:pPr>
            <a:endParaRPr lang="en-GB" sz="22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875" lvl="0" algn="ctr">
              <a:lnSpc>
                <a:spcPct val="90000"/>
              </a:lnSpc>
              <a:spcAft>
                <a:spcPts val="2100"/>
              </a:spcAft>
              <a:buSzPct val="200000"/>
            </a:pP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MEDIA ENVIRONMENT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its features</a:t>
            </a: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 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it influences the way we engage with information. </a:t>
            </a:r>
          </a:p>
          <a:p>
            <a:pPr marL="15875" lvl="0" algn="ctr">
              <a:lnSpc>
                <a:spcPct val="90000"/>
              </a:lnSpc>
              <a:spcAft>
                <a:spcPts val="2100"/>
              </a:spcAft>
              <a:buSzPct val="200000"/>
            </a:pPr>
            <a:endParaRPr lang="en-IE" sz="2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875" lvl="0" algn="ctr">
              <a:lnSpc>
                <a:spcPct val="90000"/>
              </a:lnSpc>
              <a:spcAft>
                <a:spcPts val="2100"/>
              </a:spcAft>
              <a:buSzPct val="200000"/>
            </a:pP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SOURCE OF INFORMATION: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If we don’t know who created a piece of content, we cannot even start the process of assessing its reliability.</a:t>
            </a:r>
          </a:p>
          <a:p>
            <a:pPr marL="15875" lvl="0" algn="ctr">
              <a:lnSpc>
                <a:spcPct val="90000"/>
              </a:lnSpc>
              <a:spcAft>
                <a:spcPts val="2100"/>
              </a:spcAft>
              <a:buSzPct val="200000"/>
            </a:pP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en-IE" sz="2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875" lvl="0" algn="ctr">
              <a:lnSpc>
                <a:spcPct val="90000"/>
              </a:lnSpc>
              <a:spcAft>
                <a:spcPts val="2100"/>
              </a:spcAft>
              <a:buSzPct val="200000"/>
            </a:pP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BIAS</a:t>
            </a:r>
            <a:r>
              <a:rPr lang="en-GB" sz="2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Ask yourself: how my personal preferences may influence the way I understand the content? We cannot get rid of confirmation bias, but being aware of it helps a lot. </a:t>
            </a:r>
            <a:endParaRPr lang="en-IE" sz="2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EE1FE3-52DB-5865-EB35-37D9DCC14511}"/>
              </a:ext>
            </a:extLst>
          </p:cNvPr>
          <p:cNvGrpSpPr/>
          <p:nvPr/>
        </p:nvGrpSpPr>
        <p:grpSpPr>
          <a:xfrm>
            <a:off x="248014" y="161781"/>
            <a:ext cx="5237510" cy="2673863"/>
            <a:chOff x="-421216" y="-227263"/>
            <a:chExt cx="5237510" cy="2673863"/>
          </a:xfrm>
        </p:grpSpPr>
        <p:sp>
          <p:nvSpPr>
            <p:cNvPr id="12" name="Google Shape;186;g1100ed8457a_0_5">
              <a:extLst>
                <a:ext uri="{FF2B5EF4-FFF2-40B4-BE49-F238E27FC236}">
                  <a16:creationId xmlns:a16="http://schemas.microsoft.com/office/drawing/2014/main" id="{2486D3BF-CBD0-657C-37CF-D9B26419572F}"/>
                </a:ext>
              </a:extLst>
            </p:cNvPr>
            <p:cNvSpPr txBox="1"/>
            <p:nvPr/>
          </p:nvSpPr>
          <p:spPr>
            <a:xfrm>
              <a:off x="-421216" y="-227263"/>
              <a:ext cx="5237510" cy="2673863"/>
            </a:xfrm>
            <a:prstGeom prst="rect">
              <a:avLst/>
            </a:prstGeom>
          </p:spPr>
          <p:txBody>
            <a:bodyPr spcFirstLastPara="1" vert="horz" lIns="91440" tIns="45720" rIns="91440" bIns="45720" rtlCol="0" anchor="ctr" anchorCtr="0">
              <a:noAutofit/>
            </a:bodyPr>
            <a:lstStyle/>
            <a:p>
              <a:pPr marL="0" marR="0" lvl="0" indent="0" algn="ctr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0000"/>
                </a:buClr>
                <a:buSzPts val="3950"/>
              </a:pPr>
              <a:r>
                <a:rPr lang="en-US" sz="10000" b="1" u="none" strike="noStrike" kern="1200" cap="none" spc="-150" dirty="0">
                  <a:solidFill>
                    <a:schemeClr val="bg1"/>
                  </a:solidFill>
                  <a:latin typeface="Arial Rounded MT Bold" panose="020F0704030504030204" pitchFamily="34" charset="77"/>
                  <a:ea typeface="+mj-ea"/>
                  <a:cs typeface="+mj-cs"/>
                  <a:sym typeface="Calibri"/>
                </a:rPr>
                <a:t>STOP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01281C-1475-0FF1-B94F-73BD472A8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115" y="614045"/>
              <a:ext cx="828675" cy="828675"/>
            </a:xfrm>
            <a:prstGeom prst="ellipse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47C32A9-9C02-6815-5A9D-2F734F3A0895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4752959" y="1225506"/>
            <a:ext cx="3755022" cy="747221"/>
          </a:xfrm>
          <a:prstGeom prst="rect">
            <a:avLst/>
          </a:prstGeom>
          <a:effectLst>
            <a:outerShdw blurRad="127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011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0610305-F9AA-39A3-1135-5CAD1BE2D7AF}"/>
              </a:ext>
            </a:extLst>
          </p:cNvPr>
          <p:cNvSpPr/>
          <p:nvPr/>
        </p:nvSpPr>
        <p:spPr>
          <a:xfrm>
            <a:off x="-272160" y="-363071"/>
            <a:ext cx="5491049" cy="7521109"/>
          </a:xfrm>
          <a:prstGeom prst="rect">
            <a:avLst/>
          </a:prstGeom>
          <a:solidFill>
            <a:srgbClr val="816A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anose="020B0604020202020204" pitchFamily="34" charset="0"/>
            </a:endParaRPr>
          </a:p>
        </p:txBody>
      </p:sp>
      <p:sp>
        <p:nvSpPr>
          <p:cNvPr id="186" name="Google Shape;186;g1100ed8457a_0_5"/>
          <p:cNvSpPr txBox="1"/>
          <p:nvPr/>
        </p:nvSpPr>
        <p:spPr>
          <a:xfrm>
            <a:off x="171455" y="2988319"/>
            <a:ext cx="5491049" cy="11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4300" b="1" u="none" strike="noStrike" cap="none" spc="-5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MEDIA LITERACY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7D849ED-896B-6751-5FCC-3C79BDB8ED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2257536"/>
              </p:ext>
            </p:extLst>
          </p:nvPr>
        </p:nvGraphicFramePr>
        <p:xfrm>
          <a:off x="4057649" y="246780"/>
          <a:ext cx="9155035" cy="642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 descr="A diagram of media literacy&#10;&#10;Description automatically generated">
            <a:extLst>
              <a:ext uri="{FF2B5EF4-FFF2-40B4-BE49-F238E27FC236}">
                <a16:creationId xmlns:a16="http://schemas.microsoft.com/office/drawing/2014/main" id="{75C91F17-63D8-B580-647E-528C909076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8888" y="-157696"/>
            <a:ext cx="7082513" cy="709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9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58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1E2694-4816-AFB7-A26D-E18F04D215EF}"/>
              </a:ext>
            </a:extLst>
          </p:cNvPr>
          <p:cNvPicPr>
            <a:picLocks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396009" y="2079885"/>
            <a:ext cx="4831974" cy="427664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1B2C417-C500-3120-EAE5-2546D39DC429}"/>
              </a:ext>
            </a:extLst>
          </p:cNvPr>
          <p:cNvGrpSpPr/>
          <p:nvPr/>
        </p:nvGrpSpPr>
        <p:grpSpPr>
          <a:xfrm>
            <a:off x="4453469" y="470793"/>
            <a:ext cx="8440021" cy="5976000"/>
            <a:chOff x="4453469" y="470793"/>
            <a:chExt cx="8440021" cy="5976000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2396F625-570B-E482-3E17-340357F7358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53469" y="470793"/>
            <a:ext cx="8440021" cy="5976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id="{F6ADC413-851C-5815-7D85-47155E23DE90}"/>
                </a:ext>
              </a:extLst>
            </p:cNvPr>
            <p:cNvGraphicFramePr/>
            <p:nvPr/>
          </p:nvGraphicFramePr>
          <p:xfrm>
            <a:off x="4477444" y="498004"/>
            <a:ext cx="8350978" cy="585852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7F2ED7-C51C-66BE-8594-4EB5DFF9E88C}"/>
                </a:ext>
              </a:extLst>
            </p:cNvPr>
            <p:cNvSpPr txBox="1"/>
            <p:nvPr/>
          </p:nvSpPr>
          <p:spPr>
            <a:xfrm>
              <a:off x="8971308" y="1551110"/>
              <a:ext cx="2480705" cy="378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spc="-7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DISINFORMATION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231284-3AB4-B7E4-871A-AE9F845E0AB3}"/>
                </a:ext>
              </a:extLst>
            </p:cNvPr>
            <p:cNvSpPr txBox="1"/>
            <p:nvPr/>
          </p:nvSpPr>
          <p:spPr>
            <a:xfrm>
              <a:off x="5811533" y="1551110"/>
              <a:ext cx="2480705" cy="378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spc="-7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MISINFORMATION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2F501C-9930-8874-489C-8C3E75667FA8}"/>
                </a:ext>
              </a:extLst>
            </p:cNvPr>
            <p:cNvSpPr txBox="1"/>
            <p:nvPr/>
          </p:nvSpPr>
          <p:spPr>
            <a:xfrm>
              <a:off x="7395061" y="788165"/>
              <a:ext cx="2480705" cy="378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spc="-7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PROPAGANDA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303DAB-E60C-8E24-6B01-48C91EF109D6}"/>
                </a:ext>
              </a:extLst>
            </p:cNvPr>
            <p:cNvSpPr txBox="1"/>
            <p:nvPr/>
          </p:nvSpPr>
          <p:spPr>
            <a:xfrm>
              <a:off x="9685280" y="3104101"/>
              <a:ext cx="2480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spc="-7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FALSE / WRONG</a:t>
              </a:r>
            </a:p>
            <a:p>
              <a:pPr algn="ctr"/>
              <a:r>
                <a:rPr lang="en-GB" b="1" spc="-7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CONTEXT</a:t>
              </a:r>
              <a:endParaRPr lang="en-GB" sz="1800" b="1" spc="-7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03954C7-E067-E5CF-A69C-491CE7AA553D}"/>
              </a:ext>
            </a:extLst>
          </p:cNvPr>
          <p:cNvSpPr txBox="1"/>
          <p:nvPr/>
        </p:nvSpPr>
        <p:spPr>
          <a:xfrm>
            <a:off x="841162" y="3355360"/>
            <a:ext cx="4149693" cy="256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understand to begin our process of engaging with media content: </a:t>
            </a: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REPRESENTATION, EDITING &amp; ALGORITHMIC MANIPULATION</a:t>
            </a:r>
            <a:endParaRPr lang="en-IE" sz="22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10BDF9-7884-544C-1888-2FCA0FDE8AE7}"/>
              </a:ext>
            </a:extLst>
          </p:cNvPr>
          <p:cNvSpPr txBox="1"/>
          <p:nvPr/>
        </p:nvSpPr>
        <p:spPr>
          <a:xfrm>
            <a:off x="-2083964" y="7193697"/>
            <a:ext cx="5807673" cy="3076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Once we fully understand these basic concepts, we can </a:t>
            </a:r>
            <a:r>
              <a:rPr lang="en-GB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think</a:t>
            </a: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about the different categories of content manipulation. This makes us more cautious, alert and, consequently, more resilient to manipulative media content.  </a:t>
            </a:r>
            <a:endParaRPr lang="en-IE" sz="2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Google Shape;186;g1100ed8457a_0_5">
            <a:extLst>
              <a:ext uri="{FF2B5EF4-FFF2-40B4-BE49-F238E27FC236}">
                <a16:creationId xmlns:a16="http://schemas.microsoft.com/office/drawing/2014/main" id="{8D24A9D9-32CA-B73E-E14B-49418FC009D5}"/>
              </a:ext>
            </a:extLst>
          </p:cNvPr>
          <p:cNvSpPr txBox="1"/>
          <p:nvPr/>
        </p:nvSpPr>
        <p:spPr>
          <a:xfrm>
            <a:off x="198499" y="-59449"/>
            <a:ext cx="5237510" cy="267386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en-US" sz="10000" b="1" u="none" strike="noStrike" kern="1200" cap="none" spc="-150" dirty="0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THINK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70713E1-FE87-52F2-4287-B7DC4CA50E27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25000"/>
          </a:blip>
          <a:stretch>
            <a:fillRect/>
          </a:stretch>
        </p:blipFill>
        <p:spPr>
          <a:xfrm>
            <a:off x="999337" y="2389659"/>
            <a:ext cx="3601733" cy="909175"/>
          </a:xfrm>
          <a:prstGeom prst="rect">
            <a:avLst/>
          </a:prstGeom>
          <a:effectLst>
            <a:outerShdw blurRad="127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20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B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454EAD-840C-E6B4-FCD8-C8CF883033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" y="-759791"/>
            <a:ext cx="12566374" cy="8377582"/>
          </a:xfrm>
          <a:prstGeom prst="rect">
            <a:avLst/>
          </a:prstGeom>
        </p:spPr>
      </p:pic>
      <p:sp>
        <p:nvSpPr>
          <p:cNvPr id="11" name="Google Shape;186;g1100ed8457a_0_5">
            <a:extLst>
              <a:ext uri="{FF2B5EF4-FFF2-40B4-BE49-F238E27FC236}">
                <a16:creationId xmlns:a16="http://schemas.microsoft.com/office/drawing/2014/main" id="{8D24A9D9-32CA-B73E-E14B-49418FC009D5}"/>
              </a:ext>
            </a:extLst>
          </p:cNvPr>
          <p:cNvSpPr txBox="1"/>
          <p:nvPr/>
        </p:nvSpPr>
        <p:spPr>
          <a:xfrm>
            <a:off x="198499" y="238723"/>
            <a:ext cx="5237510" cy="267386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en-US" sz="10000" b="1" u="none" strike="noStrike" kern="1200" cap="none" spc="-150" dirty="0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THINK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1C6D86-CBDB-8179-1F55-47FE8A3C55BE}"/>
              </a:ext>
            </a:extLst>
          </p:cNvPr>
          <p:cNvPicPr>
            <a:picLocks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760" y="4647022"/>
            <a:ext cx="9781894" cy="1191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10BDF9-7884-544C-1888-2FCA0FDE8AE7}"/>
              </a:ext>
            </a:extLst>
          </p:cNvPr>
          <p:cNvSpPr txBox="1"/>
          <p:nvPr/>
        </p:nvSpPr>
        <p:spPr>
          <a:xfrm>
            <a:off x="1660648" y="3164533"/>
            <a:ext cx="8870704" cy="256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Once we fully understand these basic concepts, </a:t>
            </a:r>
          </a:p>
          <a:p>
            <a:pPr algn="ctr">
              <a:lnSpc>
                <a:spcPct val="150000"/>
              </a:lnSpc>
            </a:pP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can </a:t>
            </a: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think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about the different categories of content manipulation. </a:t>
            </a:r>
          </a:p>
          <a:p>
            <a:pPr algn="ctr">
              <a:lnSpc>
                <a:spcPct val="150000"/>
              </a:lnSpc>
            </a:pPr>
            <a:endParaRPr lang="en-GB" sz="22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makes us </a:t>
            </a: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MORE CAUTIOUS, ALERT 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and, consequently, </a:t>
            </a: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MORE RESILIENT 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manipulative media content.  </a:t>
            </a:r>
            <a:endParaRPr lang="en-IE" sz="2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B325B5-3EDA-D062-0FFA-093B0615AF0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2022583" y="1984724"/>
            <a:ext cx="3755022" cy="747221"/>
          </a:xfrm>
          <a:prstGeom prst="rect">
            <a:avLst/>
          </a:prstGeom>
          <a:effectLst>
            <a:outerShdw blurRad="127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366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E7E17E-99F2-BEE6-9557-6680E2D27D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312" y="-70755"/>
            <a:ext cx="10752681" cy="71684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E004F19-F845-814F-CB84-0C655B74CC74}"/>
              </a:ext>
            </a:extLst>
          </p:cNvPr>
          <p:cNvSpPr/>
          <p:nvPr/>
        </p:nvSpPr>
        <p:spPr>
          <a:xfrm>
            <a:off x="-39757" y="-69750"/>
            <a:ext cx="13040140" cy="7511067"/>
          </a:xfrm>
          <a:prstGeom prst="rect">
            <a:avLst/>
          </a:prstGeom>
          <a:gradFill flip="none" rotWithShape="1">
            <a:gsLst>
              <a:gs pos="6000">
                <a:srgbClr val="6ECCE0">
                  <a:alpha val="8161"/>
                </a:srgbClr>
              </a:gs>
              <a:gs pos="30000">
                <a:srgbClr val="75DAF1">
                  <a:alpha val="54000"/>
                </a:srgbClr>
              </a:gs>
              <a:gs pos="60000">
                <a:srgbClr val="268EB7"/>
              </a:gs>
              <a:gs pos="92000">
                <a:srgbClr val="268EB7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3B856E-E870-5410-7463-3AE5A72B528C}"/>
              </a:ext>
            </a:extLst>
          </p:cNvPr>
          <p:cNvSpPr txBox="1"/>
          <p:nvPr/>
        </p:nvSpPr>
        <p:spPr>
          <a:xfrm>
            <a:off x="460383" y="2168001"/>
            <a:ext cx="10033318" cy="4844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900"/>
              </a:spcAft>
            </a:pPr>
            <a:r>
              <a:rPr lang="en-GB" sz="2200" spc="-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take once to assess the </a:t>
            </a:r>
            <a:r>
              <a:rPr lang="en-GB" sz="2200" b="1" spc="-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ACCURACY</a:t>
            </a:r>
            <a:r>
              <a:rPr lang="en-GB" sz="2200" spc="-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&amp; </a:t>
            </a:r>
            <a:r>
              <a:rPr lang="en-GB" sz="2200" b="1" spc="-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RELIABILITY</a:t>
            </a:r>
            <a:r>
              <a:rPr lang="en-GB" sz="2200" spc="-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media content:</a:t>
            </a:r>
          </a:p>
          <a:p>
            <a:pPr marL="342900" lvl="0" indent="-342900">
              <a:spcAft>
                <a:spcPts val="1900"/>
              </a:spcAft>
              <a:buFont typeface="Wingdings" pitchFamily="2" charset="2"/>
              <a:buChar char="q"/>
            </a:pPr>
            <a:r>
              <a:rPr lang="en-GB" sz="22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 the reliability &amp; reputation of the </a:t>
            </a:r>
            <a:r>
              <a:rPr lang="en-GB" sz="2200" b="1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SOURCE</a:t>
            </a:r>
            <a:r>
              <a:rPr lang="en-GB" sz="22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en-IE" sz="2200" spc="-5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900"/>
              </a:spcAft>
              <a:buFont typeface="Wingdings" pitchFamily="2" charset="2"/>
              <a:buChar char="q"/>
            </a:pPr>
            <a:r>
              <a:rPr lang="en-GB" sz="22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 the author's </a:t>
            </a:r>
            <a:r>
              <a:rPr lang="en-GB" sz="2200" b="1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QUALIFICATIONS</a:t>
            </a:r>
            <a:r>
              <a:rPr lang="en-GB" sz="22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&amp; </a:t>
            </a:r>
            <a:r>
              <a:rPr lang="en-GB" sz="2200" b="1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EXPERTISE</a:t>
            </a:r>
            <a:r>
              <a:rPr lang="en-GB" sz="22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 the topic;</a:t>
            </a:r>
            <a:endParaRPr lang="en-IE" sz="2200" spc="-5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900"/>
              </a:spcAft>
              <a:buFont typeface="Wingdings" pitchFamily="2" charset="2"/>
              <a:buChar char="q"/>
            </a:pPr>
            <a:r>
              <a:rPr lang="en-GB" sz="22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 if </a:t>
            </a:r>
            <a:r>
              <a:rPr lang="en-GB" sz="2200" b="1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OTHER SOURCES </a:t>
            </a:r>
            <a:r>
              <a:rPr lang="en-GB" sz="22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reporting the story (cross-reference);</a:t>
            </a:r>
            <a:endParaRPr lang="en-IE" sz="2200" spc="-5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900"/>
              </a:spcAft>
              <a:buFont typeface="Wingdings" pitchFamily="2" charset="2"/>
              <a:buChar char="q"/>
            </a:pPr>
            <a:r>
              <a:rPr lang="en-GB" sz="22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 if </a:t>
            </a:r>
            <a:r>
              <a:rPr lang="en-GB" sz="2200" b="1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reputable</a:t>
            </a:r>
            <a:r>
              <a:rPr lang="en-GB" sz="22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fact-checking </a:t>
            </a:r>
            <a:r>
              <a:rPr lang="en-GB" sz="2200" b="1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WEBSITES</a:t>
            </a:r>
            <a:r>
              <a:rPr lang="en-GB" sz="22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have assessed the story;</a:t>
            </a:r>
            <a:endParaRPr lang="en-IE" sz="2200" spc="-5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900"/>
              </a:spcAft>
              <a:buFont typeface="Wingdings" pitchFamily="2" charset="2"/>
              <a:buChar char="q"/>
            </a:pPr>
            <a:r>
              <a:rPr lang="en-GB" sz="22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 for </a:t>
            </a:r>
            <a:r>
              <a:rPr lang="en-GB" sz="2200" b="1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SIGNS </a:t>
            </a:r>
            <a:r>
              <a:rPr lang="en-GB" sz="22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en-GB" sz="2200" b="1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DECEPTIVE </a:t>
            </a:r>
            <a:r>
              <a:rPr lang="en-GB" sz="22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editing, especially with images &amp; videos;</a:t>
            </a:r>
            <a:endParaRPr lang="en-IE" sz="2200" spc="-5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1900"/>
              </a:spcAft>
              <a:buFont typeface="Wingdings" pitchFamily="2" charset="2"/>
              <a:buChar char="q"/>
            </a:pPr>
            <a:r>
              <a:rPr lang="en-GB" sz="22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Check the </a:t>
            </a:r>
            <a:r>
              <a:rPr lang="en-GB" sz="2200" b="1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QUALITY</a:t>
            </a:r>
            <a:r>
              <a:rPr lang="en-GB" sz="22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the text &amp; presentation: be aware of poorly written messages, sensational or exaggerated headlines; and overly emotive content. </a:t>
            </a:r>
            <a:endParaRPr lang="en-IE" sz="2200" spc="-5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1900"/>
              </a:spcAft>
            </a:pPr>
            <a:endParaRPr lang="en-IE" sz="2200" b="1" spc="-5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D99853-7D56-3D2F-5E3E-A7A7C9758D27}"/>
              </a:ext>
            </a:extLst>
          </p:cNvPr>
          <p:cNvPicPr>
            <a:picLocks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98499" y="593557"/>
            <a:ext cx="5237510" cy="1214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1BF704-1CC4-C558-7324-7A4845590B1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5465663" y="1126305"/>
            <a:ext cx="2831143" cy="988998"/>
          </a:xfrm>
          <a:prstGeom prst="rect">
            <a:avLst/>
          </a:prstGeom>
          <a:effectLst/>
        </p:spPr>
      </p:pic>
      <p:sp>
        <p:nvSpPr>
          <p:cNvPr id="4" name="Google Shape;186;g1100ed8457a_0_5">
            <a:extLst>
              <a:ext uri="{FF2B5EF4-FFF2-40B4-BE49-F238E27FC236}">
                <a16:creationId xmlns:a16="http://schemas.microsoft.com/office/drawing/2014/main" id="{0E12703E-D77C-51E2-C994-EE08724F6F70}"/>
              </a:ext>
            </a:extLst>
          </p:cNvPr>
          <p:cNvSpPr txBox="1"/>
          <p:nvPr/>
        </p:nvSpPr>
        <p:spPr>
          <a:xfrm>
            <a:off x="198499" y="-59449"/>
            <a:ext cx="5237510" cy="267386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en-US" sz="10000" b="1" u="none" strike="noStrike" kern="1200" cap="none" spc="-150" dirty="0">
                <a:solidFill>
                  <a:srgbClr val="268EB7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CHECK</a:t>
            </a:r>
          </a:p>
        </p:txBody>
      </p:sp>
    </p:spTree>
    <p:extLst>
      <p:ext uri="{BB962C8B-B14F-4D97-AF65-F5344CB8AC3E}">
        <p14:creationId xmlns:p14="http://schemas.microsoft.com/office/powerpoint/2010/main" val="291011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9A4ECE-8747-3CE3-D912-3339CD87244C}"/>
              </a:ext>
            </a:extLst>
          </p:cNvPr>
          <p:cNvPicPr>
            <a:picLocks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477576" y="2199513"/>
            <a:ext cx="3708000" cy="45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98C2DC-B2AD-6440-0408-CED4AB8DE25F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89935" y="2199513"/>
            <a:ext cx="3708000" cy="45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60C92E-730B-5A52-4EA6-2071A8B17FA7}"/>
              </a:ext>
            </a:extLst>
          </p:cNvPr>
          <p:cNvPicPr>
            <a:picLocks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5151" y="1510485"/>
            <a:ext cx="4332425" cy="5237663"/>
          </a:xfrm>
          <a:prstGeom prst="rect">
            <a:avLst/>
          </a:prstGeom>
        </p:spPr>
      </p:pic>
      <p:sp>
        <p:nvSpPr>
          <p:cNvPr id="2" name="Google Shape;253;p5">
            <a:extLst>
              <a:ext uri="{FF2B5EF4-FFF2-40B4-BE49-F238E27FC236}">
                <a16:creationId xmlns:a16="http://schemas.microsoft.com/office/drawing/2014/main" id="{DA440015-DCB8-32ED-C099-C59B42836ED0}"/>
              </a:ext>
            </a:extLst>
          </p:cNvPr>
          <p:cNvSpPr txBox="1"/>
          <p:nvPr/>
        </p:nvSpPr>
        <p:spPr>
          <a:xfrm>
            <a:off x="556591" y="653324"/>
            <a:ext cx="11635409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4500" b="1" i="0" u="none" strike="noStrike" cap="none" spc="-100" dirty="0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MEDIA LITERACY </a:t>
            </a:r>
            <a:r>
              <a:rPr lang="en-US" sz="4500" i="0" u="none" strike="noStrike" cap="none" spc="-100" dirty="0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FOR</a:t>
            </a:r>
            <a:r>
              <a:rPr lang="en-US" sz="4500" b="1" i="0" u="none" strike="noStrike" cap="none" spc="-100" dirty="0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CITIZENSHIP</a:t>
            </a:r>
            <a:endParaRPr lang="en-US" sz="4500" b="0" i="0" u="none" strike="noStrike" cap="none" spc="-100" dirty="0">
              <a:solidFill>
                <a:srgbClr val="816AB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D1F3D5-6839-0E91-55F5-BB0B2E4F2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52" y="1784770"/>
            <a:ext cx="3482007" cy="988512"/>
          </a:xfrm>
          <a:prstGeom prst="rect">
            <a:avLst/>
          </a:prstGeom>
          <a:effectLst>
            <a:outerShdw blurRad="12700" dist="38100" dir="2700000" algn="tl" rotWithShape="0">
              <a:schemeClr val="bg1">
                <a:alpha val="51000"/>
              </a:scheme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096F1C-B3D7-3026-A809-FD638A367EC4}"/>
              </a:ext>
            </a:extLst>
          </p:cNvPr>
          <p:cNvSpPr txBox="1"/>
          <p:nvPr/>
        </p:nvSpPr>
        <p:spPr>
          <a:xfrm>
            <a:off x="351180" y="2716912"/>
            <a:ext cx="4022037" cy="393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GB" sz="2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Actively participating </a:t>
            </a: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civic life and contributing to the well-being of society. </a:t>
            </a:r>
          </a:p>
          <a:p>
            <a:pPr>
              <a:spcAft>
                <a:spcPts val="900"/>
              </a:spcAft>
            </a:pPr>
            <a:r>
              <a:rPr lang="en-GB" sz="2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 encompasses responsibilities such as staying informed about current events to meaningfully engage in public debates, participating in democratic processes, such as elections, and advocating for positive change. </a:t>
            </a:r>
            <a:endParaRPr lang="en-IE" sz="22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8E54E-B2E4-0E86-88E2-ABB49555D520}"/>
              </a:ext>
            </a:extLst>
          </p:cNvPr>
          <p:cNvSpPr txBox="1"/>
          <p:nvPr/>
        </p:nvSpPr>
        <p:spPr>
          <a:xfrm>
            <a:off x="4787365" y="2456981"/>
            <a:ext cx="3139772" cy="393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GB" sz="2200" b="1" dirty="0">
                <a:solidFill>
                  <a:srgbClr val="DC62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MEDIA LITERACY FOR CITIZENSHIP:</a:t>
            </a:r>
          </a:p>
          <a:p>
            <a:pPr>
              <a:spcAft>
                <a:spcPts val="900"/>
              </a:spcAft>
            </a:pP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Individuals should be </a:t>
            </a:r>
            <a:r>
              <a:rPr lang="en-GB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empowered</a:t>
            </a: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 critically engage with media content, navigate the information landscape, and actively participate in the society as responsible and well-informed citizens.</a:t>
            </a:r>
            <a:endParaRPr lang="en-IE" sz="2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757B2B-9A8D-D2B3-B228-2E92F5C00C57}"/>
              </a:ext>
            </a:extLst>
          </p:cNvPr>
          <p:cNvSpPr txBox="1"/>
          <p:nvPr/>
        </p:nvSpPr>
        <p:spPr>
          <a:xfrm>
            <a:off x="8495365" y="2456981"/>
            <a:ext cx="3416410" cy="393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GB" sz="2200" b="1" dirty="0">
                <a:solidFill>
                  <a:srgbClr val="DC62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DISINFORMATION </a:t>
            </a: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other forms of content manipulation are a real </a:t>
            </a:r>
            <a:r>
              <a:rPr lang="en-GB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threat</a:t>
            </a: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 </a:t>
            </a:r>
            <a:r>
              <a:rPr lang="en-GB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democratic</a:t>
            </a: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societies. </a:t>
            </a:r>
          </a:p>
          <a:p>
            <a:pPr>
              <a:spcAft>
                <a:spcPts val="900"/>
              </a:spcAft>
            </a:pPr>
            <a:r>
              <a:rPr lang="en-GB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citizens, we must look after our information diet and make sure we access, use and share information in a responsible manner.  </a:t>
            </a:r>
            <a:endParaRPr lang="en-IE" sz="2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27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3;p5">
            <a:extLst>
              <a:ext uri="{FF2B5EF4-FFF2-40B4-BE49-F238E27FC236}">
                <a16:creationId xmlns:a16="http://schemas.microsoft.com/office/drawing/2014/main" id="{7F487D82-CFD4-B88F-7E84-D353434D8BFD}"/>
              </a:ext>
            </a:extLst>
          </p:cNvPr>
          <p:cNvSpPr txBox="1"/>
          <p:nvPr/>
        </p:nvSpPr>
        <p:spPr>
          <a:xfrm>
            <a:off x="556591" y="653324"/>
            <a:ext cx="8468139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4500" b="1" i="0" u="none" strike="noStrike" cap="none" spc="-100" dirty="0">
                <a:solidFill>
                  <a:srgbClr val="EA606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RESOURCES</a:t>
            </a:r>
            <a:endParaRPr lang="en-US" sz="4500" b="0" i="0" u="none" strike="noStrike" cap="none" spc="-100" dirty="0">
              <a:solidFill>
                <a:srgbClr val="EA606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57;p1">
            <a:extLst>
              <a:ext uri="{FF2B5EF4-FFF2-40B4-BE49-F238E27FC236}">
                <a16:creationId xmlns:a16="http://schemas.microsoft.com/office/drawing/2014/main" id="{948AC0B5-ADE9-A311-498F-93110356736B}"/>
              </a:ext>
            </a:extLst>
          </p:cNvPr>
          <p:cNvSpPr txBox="1"/>
          <p:nvPr/>
        </p:nvSpPr>
        <p:spPr>
          <a:xfrm>
            <a:off x="788219" y="1652843"/>
            <a:ext cx="1027731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200" b="1" u="none" strike="noStrike" cap="none" dirty="0" err="1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www.medialiteracyireland.ie</a:t>
            </a:r>
            <a:r>
              <a:rPr lang="en-US" sz="3200" b="1" u="none" strike="noStrike" cap="none" dirty="0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/training-development/</a:t>
            </a:r>
          </a:p>
        </p:txBody>
      </p:sp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26474C7B-D744-18A2-D0FF-70D7C19D5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37" y="2620995"/>
            <a:ext cx="7772400" cy="3422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63DF5BB0-F20B-E12A-2635-F16E3B46C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35" y="3106294"/>
            <a:ext cx="3791252" cy="3522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5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C431A0-2591-BDAE-1184-4BBAD6912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739018"/>
            <a:ext cx="7772400" cy="2235977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BC2949-B8AD-AB91-8923-A8C1BC10834C}"/>
              </a:ext>
            </a:extLst>
          </p:cNvPr>
          <p:cNvSpPr/>
          <p:nvPr/>
        </p:nvSpPr>
        <p:spPr>
          <a:xfrm>
            <a:off x="0" y="4798749"/>
            <a:ext cx="12450417" cy="1256288"/>
          </a:xfrm>
          <a:prstGeom prst="rect">
            <a:avLst/>
          </a:prstGeom>
          <a:solidFill>
            <a:srgbClr val="816A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Google Shape;157;p1">
            <a:extLst>
              <a:ext uri="{FF2B5EF4-FFF2-40B4-BE49-F238E27FC236}">
                <a16:creationId xmlns:a16="http://schemas.microsoft.com/office/drawing/2014/main" id="{A7D49499-ED75-6A79-208E-354890C77E1B}"/>
              </a:ext>
            </a:extLst>
          </p:cNvPr>
          <p:cNvSpPr txBox="1"/>
          <p:nvPr/>
        </p:nvSpPr>
        <p:spPr>
          <a:xfrm>
            <a:off x="0" y="5014620"/>
            <a:ext cx="12192000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4500" b="1" dirty="0">
                <a:solidFill>
                  <a:srgbClr val="2DD8DB"/>
                </a:solidFill>
                <a:latin typeface="Arial Rounded MT Bold" panose="020F0704030504030204" pitchFamily="34" charset="77"/>
                <a:ea typeface="Calibri"/>
                <a:cs typeface="Arial" panose="020B0604020202020204" pitchFamily="34" charset="0"/>
                <a:sym typeface="Calibri"/>
              </a:rPr>
              <a:t>Q</a:t>
            </a:r>
            <a:r>
              <a:rPr lang="en-US" sz="4500" b="1" u="none" strike="noStrike" cap="none" dirty="0">
                <a:solidFill>
                  <a:srgbClr val="2DD8DB"/>
                </a:solidFill>
                <a:latin typeface="Arial Rounded MT Bold" panose="020F0704030504030204" pitchFamily="34" charset="77"/>
                <a:ea typeface="Calibri"/>
                <a:cs typeface="Arial" panose="020B0604020202020204" pitchFamily="34" charset="0"/>
                <a:sym typeface="Calibri"/>
              </a:rPr>
              <a:t>uestions?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20FE60-1EEA-7260-EEF1-A09836031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229" y="344997"/>
            <a:ext cx="4162344" cy="381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9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47705E-15EB-6298-54E2-759F2D02D56F}"/>
              </a:ext>
            </a:extLst>
          </p:cNvPr>
          <p:cNvSpPr/>
          <p:nvPr/>
        </p:nvSpPr>
        <p:spPr>
          <a:xfrm>
            <a:off x="4141694" y="-120"/>
            <a:ext cx="8353705" cy="7136296"/>
          </a:xfrm>
          <a:prstGeom prst="rect">
            <a:avLst/>
          </a:prstGeom>
          <a:solidFill>
            <a:srgbClr val="816AB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253;p5">
            <a:extLst>
              <a:ext uri="{FF2B5EF4-FFF2-40B4-BE49-F238E27FC236}">
                <a16:creationId xmlns:a16="http://schemas.microsoft.com/office/drawing/2014/main" id="{E4E16FDA-7F93-BBA5-3515-73ECA4AC510D}"/>
              </a:ext>
            </a:extLst>
          </p:cNvPr>
          <p:cNvSpPr txBox="1"/>
          <p:nvPr/>
        </p:nvSpPr>
        <p:spPr>
          <a:xfrm>
            <a:off x="4590971" y="1161855"/>
            <a:ext cx="5854867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3500" b="1" i="0" u="none" strike="noStrike" cap="none" spc="-1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ACKNOWLEDGEMENTS</a:t>
            </a:r>
            <a:endParaRPr lang="en-US" sz="3500" b="0" i="0" u="none" strike="noStrike" cap="none" spc="-100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253;p5">
            <a:extLst>
              <a:ext uri="{FF2B5EF4-FFF2-40B4-BE49-F238E27FC236}">
                <a16:creationId xmlns:a16="http://schemas.microsoft.com/office/drawing/2014/main" id="{C42F5746-97F6-6EC6-003D-FFC7CD661973}"/>
              </a:ext>
            </a:extLst>
          </p:cNvPr>
          <p:cNvSpPr txBox="1"/>
          <p:nvPr/>
        </p:nvSpPr>
        <p:spPr>
          <a:xfrm>
            <a:off x="4590971" y="2285264"/>
            <a:ext cx="7267949" cy="150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  <a:tabLst>
                <a:tab pos="3321050" algn="l"/>
              </a:tabLst>
            </a:pPr>
            <a:r>
              <a:rPr lang="en-US" sz="17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BE MEDIA SMART </a:t>
            </a:r>
            <a:r>
              <a:rPr lang="en-US" sz="1700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is an initiative of Media Literacy Ireland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 </a:t>
            </a:r>
            <a:r>
              <a:rPr lang="en-US" sz="1700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Facitilated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by </a:t>
            </a:r>
            <a:r>
              <a:rPr lang="en-US" sz="1700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Coimisiún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na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1700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Meán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MLI is an independent, informal, alliance of people and </a:t>
            </a:r>
            <a:r>
              <a:rPr lang="en-US" sz="1700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organisations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working together to promote media literacy in Ireland. </a:t>
            </a:r>
          </a:p>
          <a:p>
            <a: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  <a:tabLst>
                <a:tab pos="3321050" algn="l"/>
              </a:tabLst>
            </a:pPr>
            <a:endParaRPr lang="en-US" sz="170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R="0"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  <a:tabLst>
                <a:tab pos="3321050" algn="l"/>
              </a:tabLst>
            </a:pP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BE MEDIA SMART Training </a:t>
            </a:r>
            <a:r>
              <a:rPr lang="en-US" sz="1700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Programme</a:t>
            </a:r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was developed by Dr. Ricardo Castellini da Silva on behalf of EDMO Ireland. </a:t>
            </a:r>
            <a:endParaRPr lang="en-US" sz="1700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665EDD-C0B7-8C7A-20C4-5702341B5BFB}"/>
              </a:ext>
            </a:extLst>
          </p:cNvPr>
          <p:cNvGrpSpPr/>
          <p:nvPr/>
        </p:nvGrpSpPr>
        <p:grpSpPr>
          <a:xfrm>
            <a:off x="4646379" y="4309060"/>
            <a:ext cx="7212541" cy="1740436"/>
            <a:chOff x="4514587" y="4316029"/>
            <a:chExt cx="7344333" cy="174043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D4B3D6-9A85-F3E7-76CA-9FDE451AFA1E}"/>
                </a:ext>
              </a:extLst>
            </p:cNvPr>
            <p:cNvSpPr/>
            <p:nvPr/>
          </p:nvSpPr>
          <p:spPr>
            <a:xfrm>
              <a:off x="4514587" y="4316029"/>
              <a:ext cx="7344333" cy="174043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D4B606-F458-17A7-6D7B-6A929DF98A95}"/>
                </a:ext>
              </a:extLst>
            </p:cNvPr>
            <p:cNvSpPr txBox="1"/>
            <p:nvPr/>
          </p:nvSpPr>
          <p:spPr>
            <a:xfrm>
              <a:off x="8745981" y="4482344"/>
              <a:ext cx="2863437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IE" sz="1500" b="1" i="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EDMO Ireland</a:t>
              </a:r>
            </a:p>
            <a:p>
              <a:pPr algn="l">
                <a:tabLst>
                  <a:tab pos="439738" algn="l"/>
                </a:tabLst>
              </a:pPr>
              <a:br>
                <a:rPr lang="en-IE" sz="1500" b="0" i="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IE" sz="1500" b="0" i="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W: 	edmohub.ie</a:t>
              </a:r>
            </a:p>
            <a:p>
              <a:pPr algn="l">
                <a:tabLst>
                  <a:tab pos="439738" algn="l"/>
                </a:tabLst>
              </a:pPr>
              <a:r>
                <a:rPr lang="en-IE" sz="1500" b="0" i="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E: 	</a:t>
              </a:r>
              <a:r>
                <a:rPr lang="en-IE" sz="1500" b="0" i="0" u="sng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info@cnam.ie</a:t>
              </a:r>
              <a:br>
                <a:rPr lang="en-IE" sz="1500" b="0" i="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IE" sz="15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04FDBBA-DF49-F7E8-46FA-C719376ECAF1}"/>
                </a:ext>
              </a:extLst>
            </p:cNvPr>
            <p:cNvSpPr txBox="1"/>
            <p:nvPr/>
          </p:nvSpPr>
          <p:spPr>
            <a:xfrm>
              <a:off x="5073815" y="4534963"/>
              <a:ext cx="311293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IE" sz="1500" b="1" i="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Media Literacy Ireland</a:t>
              </a:r>
            </a:p>
            <a:p>
              <a:pPr algn="l">
                <a:tabLst>
                  <a:tab pos="428625" algn="l"/>
                </a:tabLst>
              </a:pPr>
              <a:br>
                <a:rPr lang="en-IE" sz="1500" b="0" i="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IE" sz="15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W: 	medialiteracyireland.ie</a:t>
              </a:r>
              <a:br>
                <a:rPr lang="en-IE" sz="1500" b="0" i="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IE" sz="1500" b="0" i="0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E: 	</a:t>
              </a:r>
              <a:r>
                <a:rPr lang="en-IE" sz="1500" b="0" i="0" u="sng" dirty="0">
                  <a:solidFill>
                    <a:srgbClr val="7030A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info@medialiteracyireland.ie</a:t>
              </a:r>
              <a:endParaRPr lang="en-IE" sz="15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5CCCF07-0626-7365-2948-B26A9200E9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86" y="896380"/>
            <a:ext cx="3527383" cy="32297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8DAA45-B381-2305-29A4-5EE838D95A53}"/>
              </a:ext>
            </a:extLst>
          </p:cNvPr>
          <p:cNvSpPr txBox="1"/>
          <p:nvPr/>
        </p:nvSpPr>
        <p:spPr>
          <a:xfrm>
            <a:off x="603281" y="531682"/>
            <a:ext cx="285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4FAC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MEDIA SMART</a:t>
            </a:r>
            <a:endParaRPr lang="en-GB" sz="2400" b="1" dirty="0">
              <a:solidFill>
                <a:srgbClr val="4FACC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87CC5C-9220-0387-13E5-B3BFC357BE38}"/>
              </a:ext>
            </a:extLst>
          </p:cNvPr>
          <p:cNvSpPr txBox="1"/>
          <p:nvPr/>
        </p:nvSpPr>
        <p:spPr>
          <a:xfrm>
            <a:off x="431121" y="4090716"/>
            <a:ext cx="3281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D9D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 </a:t>
            </a:r>
            <a:r>
              <a:rPr lang="en-US" sz="2000" dirty="0">
                <a:solidFill>
                  <a:srgbClr val="FD9D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000" b="1" dirty="0">
                <a:solidFill>
                  <a:srgbClr val="FD9D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THINK  </a:t>
            </a:r>
            <a:r>
              <a:rPr lang="en-US" sz="2000" dirty="0">
                <a:solidFill>
                  <a:srgbClr val="FD9D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000" b="1" dirty="0">
                <a:solidFill>
                  <a:srgbClr val="FD9D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CHECK</a:t>
            </a:r>
            <a:endParaRPr lang="en-GB" sz="2000" b="1" dirty="0">
              <a:solidFill>
                <a:srgbClr val="FD9DC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1CA3E9-D44B-AD86-0D51-B044B7D10EC3}"/>
              </a:ext>
            </a:extLst>
          </p:cNvPr>
          <p:cNvGrpSpPr/>
          <p:nvPr/>
        </p:nvGrpSpPr>
        <p:grpSpPr>
          <a:xfrm>
            <a:off x="204804" y="5360344"/>
            <a:ext cx="3697349" cy="965974"/>
            <a:chOff x="1432874" y="2469823"/>
            <a:chExt cx="8371002" cy="218701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14FC28F-0158-430C-64E7-B2D471692ED7}"/>
                </a:ext>
              </a:extLst>
            </p:cNvPr>
            <p:cNvSpPr/>
            <p:nvPr/>
          </p:nvSpPr>
          <p:spPr>
            <a:xfrm>
              <a:off x="1432874" y="2469823"/>
              <a:ext cx="8371002" cy="218701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67A80AC-61D0-D5FB-3CCF-047C95DA868A}"/>
                </a:ext>
              </a:extLst>
            </p:cNvPr>
            <p:cNvGrpSpPr/>
            <p:nvPr/>
          </p:nvGrpSpPr>
          <p:grpSpPr>
            <a:xfrm>
              <a:off x="1613141" y="2603620"/>
              <a:ext cx="7698138" cy="1892300"/>
              <a:chOff x="1613141" y="2603620"/>
              <a:chExt cx="7698138" cy="1892300"/>
            </a:xfrm>
          </p:grpSpPr>
          <p:pic>
            <p:nvPicPr>
              <p:cNvPr id="10" name="Picture 9" descr="A black background with green text&#10;&#10;Description automatically generated">
                <a:extLst>
                  <a:ext uri="{FF2B5EF4-FFF2-40B4-BE49-F238E27FC236}">
                    <a16:creationId xmlns:a16="http://schemas.microsoft.com/office/drawing/2014/main" id="{D1AB3B2E-51EA-F3FC-9F68-E991584C97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22806" b="25782"/>
              <a:stretch/>
            </p:blipFill>
            <p:spPr>
              <a:xfrm>
                <a:off x="1613141" y="2654573"/>
                <a:ext cx="3508314" cy="1800000"/>
              </a:xfrm>
              <a:prstGeom prst="rect">
                <a:avLst/>
              </a:prstGeom>
            </p:spPr>
          </p:pic>
          <p:pic>
            <p:nvPicPr>
              <p:cNvPr id="11" name="Picture 10" descr="A yellow and white logo&#10;&#10;Description automatically generated">
                <a:extLst>
                  <a:ext uri="{FF2B5EF4-FFF2-40B4-BE49-F238E27FC236}">
                    <a16:creationId xmlns:a16="http://schemas.microsoft.com/office/drawing/2014/main" id="{A6688B6D-E70A-FE3E-C72B-51146C363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34579" y="2603620"/>
                <a:ext cx="4076700" cy="1892300"/>
              </a:xfrm>
              <a:prstGeom prst="rect">
                <a:avLst/>
              </a:prstGeom>
            </p:spPr>
          </p:pic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C407E2-9999-8973-4AC0-DCF4D7320726}"/>
              </a:ext>
            </a:extLst>
          </p:cNvPr>
          <p:cNvSpPr txBox="1"/>
          <p:nvPr/>
        </p:nvSpPr>
        <p:spPr>
          <a:xfrm>
            <a:off x="396723" y="4512403"/>
            <a:ext cx="3404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4FAC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www.bemediasmart.ie</a:t>
            </a:r>
            <a:endParaRPr lang="en-GB" sz="2400" b="1" dirty="0">
              <a:solidFill>
                <a:srgbClr val="4FACC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17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AEA3DB-4CB7-A771-DE78-EADA413952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042" y="4513250"/>
            <a:ext cx="3280843" cy="2407372"/>
          </a:xfrm>
          <a:prstGeom prst="rect">
            <a:avLst/>
          </a:prstGeom>
        </p:spPr>
      </p:pic>
      <p:sp>
        <p:nvSpPr>
          <p:cNvPr id="2" name="Google Shape;186;g1100ed8457a_0_5">
            <a:extLst>
              <a:ext uri="{FF2B5EF4-FFF2-40B4-BE49-F238E27FC236}">
                <a16:creationId xmlns:a16="http://schemas.microsoft.com/office/drawing/2014/main" id="{C3DF0CF2-D876-6226-F981-704EE4F0B13B}"/>
              </a:ext>
            </a:extLst>
          </p:cNvPr>
          <p:cNvSpPr txBox="1"/>
          <p:nvPr/>
        </p:nvSpPr>
        <p:spPr>
          <a:xfrm>
            <a:off x="2371841" y="312987"/>
            <a:ext cx="7110300" cy="1758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4300" b="1" u="none" strike="noStrike" cap="none" spc="-50" dirty="0">
                <a:solidFill>
                  <a:srgbClr val="2BC3C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CRITICAL APPROACH: </a:t>
            </a:r>
            <a:r>
              <a:rPr lang="en-US" sz="3300" u="none" strike="noStrike" cap="none" spc="-50" dirty="0">
                <a:solidFill>
                  <a:srgbClr val="816AB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MEDIA CONTENT &amp; INFORMATION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36AF6F-6DD1-0839-8574-C31A6CC48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290" y="7072313"/>
            <a:ext cx="953091" cy="7326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9079AC0-8493-8089-0E40-8363729AE788}"/>
              </a:ext>
            </a:extLst>
          </p:cNvPr>
          <p:cNvGrpSpPr/>
          <p:nvPr/>
        </p:nvGrpSpPr>
        <p:grpSpPr>
          <a:xfrm>
            <a:off x="588520" y="2107521"/>
            <a:ext cx="4137418" cy="2472203"/>
            <a:chOff x="60528" y="1936276"/>
            <a:chExt cx="4137418" cy="24722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9BDF738-464E-898C-08C1-50C8BDFC1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0528" y="1936276"/>
              <a:ext cx="4137418" cy="24722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6C1E8C-651E-7F2C-E87B-3E646394315D}"/>
                </a:ext>
              </a:extLst>
            </p:cNvPr>
            <p:cNvSpPr txBox="1"/>
            <p:nvPr/>
          </p:nvSpPr>
          <p:spPr>
            <a:xfrm>
              <a:off x="194706" y="2251034"/>
              <a:ext cx="3881536" cy="1708160"/>
            </a:xfrm>
            <a:prstGeom prst="rect">
              <a:avLst/>
            </a:prstGeom>
            <a:solidFill>
              <a:srgbClr val="AA91DB"/>
            </a:solidFill>
          </p:spPr>
          <p:txBody>
            <a:bodyPr wrap="square">
              <a:spAutoFit/>
            </a:bodyPr>
            <a:lstStyle/>
            <a:p>
              <a:endParaRPr lang="en-GB" sz="2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r>
                <a:rPr lang="en-GB" sz="2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Empowering</a:t>
              </a:r>
              <a:r>
                <a:rPr lang="en-GB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citizens to make </a:t>
              </a:r>
              <a:r>
                <a:rPr lang="en-GB" sz="2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well-informed</a:t>
              </a:r>
              <a:r>
                <a:rPr lang="en-GB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decisions about the </a:t>
              </a:r>
              <a:r>
                <a:rPr lang="en-GB" sz="2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content</a:t>
              </a:r>
              <a:r>
                <a:rPr lang="en-GB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&amp; </a:t>
              </a:r>
              <a:r>
                <a:rPr lang="en-GB" sz="2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information</a:t>
              </a:r>
              <a:r>
                <a:rPr lang="en-GB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</a:p>
            <a:p>
              <a:endParaRPr lang="en-GB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A2B93F7-984D-6ACE-0E0C-ADDBFDDDC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299" y="2131975"/>
              <a:ext cx="517525" cy="38531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1BC57-110F-6962-033F-BFC25793B512}"/>
              </a:ext>
            </a:extLst>
          </p:cNvPr>
          <p:cNvGrpSpPr/>
          <p:nvPr/>
        </p:nvGrpSpPr>
        <p:grpSpPr>
          <a:xfrm>
            <a:off x="5104709" y="2495876"/>
            <a:ext cx="6120000" cy="828156"/>
            <a:chOff x="5104709" y="2495876"/>
            <a:chExt cx="6120000" cy="82815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5DA55CF-198A-BBD4-55C2-8281D570A16D}"/>
                </a:ext>
              </a:extLst>
            </p:cNvPr>
            <p:cNvSpPr/>
            <p:nvPr/>
          </p:nvSpPr>
          <p:spPr>
            <a:xfrm>
              <a:off x="5104709" y="2495876"/>
              <a:ext cx="6120000" cy="828156"/>
            </a:xfrm>
            <a:prstGeom prst="rect">
              <a:avLst/>
            </a:prstGeom>
            <a:solidFill>
              <a:srgbClr val="816A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E33D8E-F05D-54AF-B40D-1E126D731F63}"/>
                </a:ext>
              </a:extLst>
            </p:cNvPr>
            <p:cNvSpPr txBox="1"/>
            <p:nvPr/>
          </p:nvSpPr>
          <p:spPr>
            <a:xfrm>
              <a:off x="5448595" y="2539215"/>
              <a:ext cx="536245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Equip people with the </a:t>
              </a:r>
              <a:r>
                <a:rPr lang="en-GB" sz="2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knowledge</a:t>
              </a:r>
              <a:r>
                <a:rPr lang="en-GB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&amp; </a:t>
              </a:r>
              <a:r>
                <a:rPr lang="en-GB" sz="2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skills</a:t>
              </a:r>
              <a:r>
                <a:rPr lang="en-GB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GB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to </a:t>
              </a:r>
              <a:r>
                <a:rPr lang="en-GB" sz="2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critically</a:t>
              </a:r>
              <a:r>
                <a:rPr lang="en-GB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evaluate the information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8C1F61A-DA33-D812-E15B-A690D71FAA34}"/>
              </a:ext>
            </a:extLst>
          </p:cNvPr>
          <p:cNvGrpSpPr/>
          <p:nvPr/>
        </p:nvGrpSpPr>
        <p:grpSpPr>
          <a:xfrm>
            <a:off x="5104709" y="3601051"/>
            <a:ext cx="6120000" cy="828156"/>
            <a:chOff x="5104709" y="3601051"/>
            <a:chExt cx="6120000" cy="82815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CC276B7-630E-2995-5960-822E6F2257DE}"/>
                </a:ext>
              </a:extLst>
            </p:cNvPr>
            <p:cNvSpPr/>
            <p:nvPr/>
          </p:nvSpPr>
          <p:spPr>
            <a:xfrm>
              <a:off x="5104709" y="3601051"/>
              <a:ext cx="6120000" cy="828156"/>
            </a:xfrm>
            <a:prstGeom prst="rect">
              <a:avLst/>
            </a:prstGeom>
            <a:solidFill>
              <a:srgbClr val="E9607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B2F9CA-2FFF-BE2B-4FBD-F879A9120883}"/>
                </a:ext>
              </a:extLst>
            </p:cNvPr>
            <p:cNvSpPr txBox="1"/>
            <p:nvPr/>
          </p:nvSpPr>
          <p:spPr>
            <a:xfrm>
              <a:off x="5483480" y="3803306"/>
              <a:ext cx="5362458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Learn to </a:t>
              </a:r>
              <a:r>
                <a:rPr lang="en-GB" sz="2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identify trustworthy </a:t>
              </a:r>
              <a:r>
                <a:rPr lang="en-GB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sources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CF87C0-D085-D4DD-199C-274F0AEE4840}"/>
              </a:ext>
            </a:extLst>
          </p:cNvPr>
          <p:cNvGrpSpPr/>
          <p:nvPr/>
        </p:nvGrpSpPr>
        <p:grpSpPr>
          <a:xfrm>
            <a:off x="5104709" y="4719683"/>
            <a:ext cx="6120000" cy="828156"/>
            <a:chOff x="5104709" y="4719683"/>
            <a:chExt cx="6120000" cy="82815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56A0924-5E10-AF79-4E4A-7B17D0483E2A}"/>
                </a:ext>
              </a:extLst>
            </p:cNvPr>
            <p:cNvSpPr/>
            <p:nvPr/>
          </p:nvSpPr>
          <p:spPr>
            <a:xfrm>
              <a:off x="5104709" y="4719683"/>
              <a:ext cx="6120000" cy="828156"/>
            </a:xfrm>
            <a:prstGeom prst="rect">
              <a:avLst/>
            </a:prstGeom>
            <a:solidFill>
              <a:srgbClr val="2BC3C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B8F772-060A-1E92-4E08-4F5C0410FBA3}"/>
                </a:ext>
              </a:extLst>
            </p:cNvPr>
            <p:cNvSpPr txBox="1"/>
            <p:nvPr/>
          </p:nvSpPr>
          <p:spPr>
            <a:xfrm>
              <a:off x="5500028" y="4958038"/>
              <a:ext cx="5362458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Analyse</a:t>
              </a:r>
              <a:r>
                <a:rPr lang="en-GB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media </a:t>
              </a:r>
              <a:r>
                <a:rPr lang="en-GB" sz="2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messages</a:t>
              </a:r>
              <a:endParaRPr lang="en-GB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4672372-6D72-1433-0EA7-1170703E8362}"/>
              </a:ext>
            </a:extLst>
          </p:cNvPr>
          <p:cNvGrpSpPr/>
          <p:nvPr/>
        </p:nvGrpSpPr>
        <p:grpSpPr>
          <a:xfrm>
            <a:off x="5104709" y="5838315"/>
            <a:ext cx="6120000" cy="828156"/>
            <a:chOff x="5104709" y="5838315"/>
            <a:chExt cx="6120000" cy="82815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42EF688-383A-0703-F94C-4B552820BDC8}"/>
                </a:ext>
              </a:extLst>
            </p:cNvPr>
            <p:cNvSpPr/>
            <p:nvPr/>
          </p:nvSpPr>
          <p:spPr>
            <a:xfrm>
              <a:off x="5104709" y="5838315"/>
              <a:ext cx="6120000" cy="828156"/>
            </a:xfrm>
            <a:prstGeom prst="rect">
              <a:avLst/>
            </a:prstGeom>
            <a:solidFill>
              <a:srgbClr val="E28DA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29926B-F0BC-040E-561B-0AB5FB8C086E}"/>
                </a:ext>
              </a:extLst>
            </p:cNvPr>
            <p:cNvSpPr txBox="1"/>
            <p:nvPr/>
          </p:nvSpPr>
          <p:spPr>
            <a:xfrm>
              <a:off x="5548113" y="6073377"/>
              <a:ext cx="5362458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Use</a:t>
              </a:r>
              <a:r>
                <a:rPr lang="en-GB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information in a </a:t>
              </a:r>
              <a:r>
                <a:rPr lang="en-GB" sz="21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responsible</a:t>
              </a:r>
              <a:r>
                <a:rPr lang="en-GB" sz="2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way</a:t>
              </a:r>
              <a:endParaRPr lang="en-IE" sz="2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44A84DA-13E1-808C-7C47-09B6B1C3449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8221" y="2889256"/>
            <a:ext cx="691147" cy="247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7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6AB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extBox 5">
            <a:extLst>
              <a:ext uri="{FF2B5EF4-FFF2-40B4-BE49-F238E27FC236}">
                <a16:creationId xmlns:a16="http://schemas.microsoft.com/office/drawing/2014/main" id="{67151304-1535-682F-CE64-63BAECE49E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5166679"/>
              </p:ext>
            </p:extLst>
          </p:nvPr>
        </p:nvGraphicFramePr>
        <p:xfrm>
          <a:off x="520171" y="2140481"/>
          <a:ext cx="10833629" cy="4495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Google Shape;186;g1100ed8457a_0_5">
            <a:extLst>
              <a:ext uri="{FF2B5EF4-FFF2-40B4-BE49-F238E27FC236}">
                <a16:creationId xmlns:a16="http://schemas.microsoft.com/office/drawing/2014/main" id="{309564BA-AB87-3769-9E12-174007E72F65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en-US" sz="4500" b="1" u="none" strike="noStrike" kern="1200" cap="none" spc="-50" dirty="0">
                <a:solidFill>
                  <a:srgbClr val="816AB0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LEARNING INTENTIONS</a:t>
            </a:r>
            <a:endParaRPr lang="en-US" sz="4500" u="none" strike="noStrike" kern="1200" cap="none" spc="-50" dirty="0">
              <a:solidFill>
                <a:srgbClr val="816AB0"/>
              </a:solidFill>
              <a:latin typeface="Arial Rounded MT Bold" panose="020F0704030504030204" pitchFamily="34" charset="77"/>
              <a:ea typeface="+mj-ea"/>
              <a:cs typeface="+mj-cs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161CE4-9DBF-D6F8-04FF-E254BB4E88A9}"/>
              </a:ext>
            </a:extLst>
          </p:cNvPr>
          <p:cNvSpPr txBox="1"/>
          <p:nvPr/>
        </p:nvSpPr>
        <p:spPr>
          <a:xfrm>
            <a:off x="838200" y="1213634"/>
            <a:ext cx="610076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IN THIS WORKSHOP YOU WILL:</a:t>
            </a:r>
          </a:p>
        </p:txBody>
      </p:sp>
      <p:pic>
        <p:nvPicPr>
          <p:cNvPr id="11" name="Graphic 10" descr="Clipboard Ticked outline">
            <a:extLst>
              <a:ext uri="{FF2B5EF4-FFF2-40B4-BE49-F238E27FC236}">
                <a16:creationId xmlns:a16="http://schemas.microsoft.com/office/drawing/2014/main" id="{8608F56F-71F7-D102-E4CB-657122A5C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15027">
            <a:off x="7774177" y="200541"/>
            <a:ext cx="1760482" cy="176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9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6;g1100ed8457a_0_5">
            <a:extLst>
              <a:ext uri="{FF2B5EF4-FFF2-40B4-BE49-F238E27FC236}">
                <a16:creationId xmlns:a16="http://schemas.microsoft.com/office/drawing/2014/main" id="{A7CAD90D-E8B2-BD8E-3095-3CFF484A4B10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en-US" sz="5500" b="1" u="none" strike="noStrike" kern="1200" cap="none" spc="-50" dirty="0">
                <a:solidFill>
                  <a:srgbClr val="816AB0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YOUR</a:t>
            </a:r>
            <a:r>
              <a:rPr lang="en-US" sz="4500" b="1" u="none" strike="noStrike" kern="1200" cap="none" spc="-50" dirty="0">
                <a:solidFill>
                  <a:srgbClr val="816AB0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 </a:t>
            </a:r>
            <a:r>
              <a:rPr lang="en-US" sz="4500" u="none" strike="noStrike" kern="1200" cap="none" spc="-50" dirty="0">
                <a:solidFill>
                  <a:srgbClr val="816AB0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PARTICIPATION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3D51D6-5909-EED5-7CAB-1B12A793F25B}"/>
              </a:ext>
            </a:extLst>
          </p:cNvPr>
          <p:cNvSpPr txBox="1"/>
          <p:nvPr/>
        </p:nvSpPr>
        <p:spPr>
          <a:xfrm>
            <a:off x="570036" y="2184233"/>
            <a:ext cx="6731000" cy="1145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GB" sz="22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DISCUSSIONS</a:t>
            </a:r>
            <a:r>
              <a:rPr lang="en-GB" sz="22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&amp; </a:t>
            </a:r>
            <a:r>
              <a:rPr lang="en-GB" sz="22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ACTIVITIES</a:t>
            </a:r>
          </a:p>
          <a:p>
            <a:pPr marL="4572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endParaRPr lang="en-GB" sz="11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GB" sz="22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		</a:t>
            </a:r>
            <a:r>
              <a:rPr lang="en-GB" sz="2900" b="1" i="0" u="none" strike="noStrike" cap="none" dirty="0">
                <a:solidFill>
                  <a:srgbClr val="816AB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VERY IMPORTANT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610EB9-BCB8-65DA-E4B3-78DC2C1134ED}"/>
              </a:ext>
            </a:extLst>
          </p:cNvPr>
          <p:cNvSpPr txBox="1"/>
          <p:nvPr/>
        </p:nvSpPr>
        <p:spPr>
          <a:xfrm>
            <a:off x="1752599" y="3434771"/>
            <a:ext cx="8983134" cy="1145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SENSITIVE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 TOPICS </a:t>
            </a:r>
            <a:r>
              <a:rPr lang="en-GB" sz="2200" b="1" dirty="0">
                <a:latin typeface="Arial" panose="020B0604020202020204" pitchFamily="34" charset="0"/>
                <a:cs typeface="Arial" panose="020B0604020202020204" pitchFamily="34" charset="0"/>
              </a:rPr>
              <a:t>MAY EMERGE 	</a:t>
            </a:r>
          </a:p>
          <a:p>
            <a:pPr marL="4572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endParaRPr lang="en-GB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en-GB" sz="2900" dirty="0">
                <a:solidFill>
                  <a:srgbClr val="2BC3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sz="2900" dirty="0">
                <a:latin typeface="Arial" panose="020B0604020202020204" pitchFamily="34" charset="0"/>
                <a:cs typeface="Arial" panose="020B0604020202020204" pitchFamily="34" charset="0"/>
              </a:rPr>
              <a:t>Let’s practice </a:t>
            </a:r>
            <a:r>
              <a:rPr lang="en-GB" sz="2900" b="1" dirty="0">
                <a:solidFill>
                  <a:srgbClr val="2BC3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KINDNESS</a:t>
            </a:r>
            <a:r>
              <a:rPr lang="en-GB" sz="2900" dirty="0">
                <a:solidFill>
                  <a:srgbClr val="2BC3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sz="2900" b="1" dirty="0">
                <a:solidFill>
                  <a:srgbClr val="2BC3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</a:t>
            </a:r>
            <a:endParaRPr lang="en-GB" sz="2900" b="0" i="0" u="none" strike="noStrike" cap="none" dirty="0">
              <a:solidFill>
                <a:srgbClr val="2BC3C7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CCED04-3336-AB8E-CB3B-D656A219E3EB}"/>
              </a:ext>
            </a:extLst>
          </p:cNvPr>
          <p:cNvGrpSpPr/>
          <p:nvPr/>
        </p:nvGrpSpPr>
        <p:grpSpPr>
          <a:xfrm>
            <a:off x="1159933" y="5345106"/>
            <a:ext cx="10020299" cy="1188000"/>
            <a:chOff x="1159933" y="5521599"/>
            <a:chExt cx="10020299" cy="118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5BAADD4-F1B3-1D89-FB3C-770D24A6B1F4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9933" y="5521599"/>
              <a:ext cx="9872133" cy="1188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2A4645-FD51-B90E-4032-B2DCE0AA0176}"/>
                </a:ext>
              </a:extLst>
            </p:cNvPr>
            <p:cNvSpPr txBox="1"/>
            <p:nvPr/>
          </p:nvSpPr>
          <p:spPr>
            <a:xfrm>
              <a:off x="1308099" y="5535090"/>
              <a:ext cx="9872133" cy="10452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00100" marR="0" lvl="0" indent="-3429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16AB0"/>
                </a:buClr>
                <a:buSzPts val="1600"/>
                <a:buFont typeface="Wingdings" pitchFamily="2" charset="2"/>
                <a:buChar char="ü"/>
              </a:pPr>
              <a:r>
                <a:rPr lang="en-GB" sz="2200" dirty="0">
                  <a:solidFill>
                    <a:srgbClr val="816AB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are all here to </a:t>
              </a:r>
              <a:r>
                <a:rPr lang="en-GB" sz="2200" b="1" dirty="0">
                  <a:solidFill>
                    <a:srgbClr val="816AB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learn</a:t>
              </a:r>
              <a:r>
                <a:rPr lang="en-GB" sz="2200" dirty="0">
                  <a:solidFill>
                    <a:srgbClr val="816AB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(including myself)!</a:t>
              </a:r>
              <a:endParaRPr lang="en-GB" sz="1100" dirty="0">
                <a:solidFill>
                  <a:srgbClr val="816AB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00100" marR="0" lvl="0" indent="-3429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16AB0"/>
                </a:buClr>
                <a:buSzPts val="1600"/>
                <a:buFont typeface="Wingdings" pitchFamily="2" charset="2"/>
                <a:buChar char="ü"/>
              </a:pPr>
              <a:r>
                <a:rPr lang="en-GB" sz="2200" dirty="0">
                  <a:solidFill>
                    <a:srgbClr val="816AB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</a:t>
              </a:r>
              <a:r>
                <a:rPr lang="en-GB" sz="2200" b="1" dirty="0">
                  <a:solidFill>
                    <a:srgbClr val="816AB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not worry </a:t>
              </a:r>
              <a:r>
                <a:rPr lang="en-GB" sz="2200" dirty="0">
                  <a:solidFill>
                    <a:srgbClr val="816AB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about being </a:t>
              </a:r>
              <a:r>
                <a:rPr lang="en-GB" sz="2200" b="1" dirty="0">
                  <a:solidFill>
                    <a:srgbClr val="816AB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wrong</a:t>
              </a:r>
              <a:r>
                <a:rPr lang="en-GB" sz="2200" dirty="0">
                  <a:solidFill>
                    <a:srgbClr val="816AB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or saying something </a:t>
              </a:r>
              <a:r>
                <a:rPr lang="en-GB" sz="2200" b="1" dirty="0">
                  <a:solidFill>
                    <a:srgbClr val="816AB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inaccurate</a:t>
              </a:r>
              <a:r>
                <a:rPr lang="en-GB" sz="2200" dirty="0">
                  <a:solidFill>
                    <a:srgbClr val="816AB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2200" b="0" i="0" u="none" strike="noStrike" cap="none" dirty="0">
                <a:solidFill>
                  <a:srgbClr val="816AB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EECC28E-A88E-C49B-37C4-435A13172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325" y="659111"/>
            <a:ext cx="3301171" cy="30465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E2B317-3B7C-3C79-9F33-DD77A0E6E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102421">
            <a:off x="-1225411" y="3525242"/>
            <a:ext cx="1170625" cy="9857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1910D9-240C-8F6F-8C02-FA28BE249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487159">
            <a:off x="1111461" y="1563315"/>
            <a:ext cx="705729" cy="5942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F94FA7-FDE8-C4BA-79B3-49EABAD3D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6586" y="4708258"/>
            <a:ext cx="3054819" cy="642583"/>
          </a:xfrm>
          <a:prstGeom prst="rect">
            <a:avLst/>
          </a:prstGeom>
          <a:effectLst>
            <a:outerShdw blurRad="12700" dist="38100" dir="2700000" algn="tl" rotWithShape="0">
              <a:prstClr val="black">
                <a:alpha val="3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336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6A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6;g1100ed8457a_0_5">
            <a:extLst>
              <a:ext uri="{FF2B5EF4-FFF2-40B4-BE49-F238E27FC236}">
                <a16:creationId xmlns:a16="http://schemas.microsoft.com/office/drawing/2014/main" id="{9C789C4C-1F79-C3B5-4073-E72D324E8A9C}"/>
              </a:ext>
            </a:extLst>
          </p:cNvPr>
          <p:cNvSpPr txBox="1"/>
          <p:nvPr/>
        </p:nvSpPr>
        <p:spPr>
          <a:xfrm>
            <a:off x="838200" y="2265363"/>
            <a:ext cx="10515600" cy="132556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3950"/>
            </a:pPr>
            <a:r>
              <a:rPr lang="en-US" sz="5500" b="1" u="none" strike="noStrike" kern="1200" cap="none" spc="-50" dirty="0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  <a:sym typeface="Calibri"/>
              </a:rPr>
              <a:t>ICE BREAKER</a:t>
            </a:r>
            <a:endParaRPr lang="en-US" sz="4500" u="none" strike="noStrike" kern="1200" cap="none" spc="-50" dirty="0">
              <a:solidFill>
                <a:schemeClr val="bg1"/>
              </a:solidFill>
              <a:latin typeface="Arial Rounded MT Bold" panose="020F0704030504030204" pitchFamily="34" charset="77"/>
              <a:ea typeface="+mj-ea"/>
              <a:cs typeface="+mj-cs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3C1FC5-928A-6929-ADBC-3640B3E807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800" y="1137574"/>
            <a:ext cx="8026400" cy="436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5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100ed8457a_0_64"/>
          <p:cNvSpPr/>
          <p:nvPr/>
        </p:nvSpPr>
        <p:spPr>
          <a:xfrm>
            <a:off x="11796600" y="0"/>
            <a:ext cx="395400" cy="6858000"/>
          </a:xfrm>
          <a:prstGeom prst="rect">
            <a:avLst/>
          </a:prstGeom>
          <a:solidFill>
            <a:srgbClr val="244061"/>
          </a:solidFill>
          <a:ln w="25400" cap="flat" cmpd="sng">
            <a:solidFill>
              <a:srgbClr val="2440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13;g1100ed8457a_0_64">
            <a:extLst>
              <a:ext uri="{FF2B5EF4-FFF2-40B4-BE49-F238E27FC236}">
                <a16:creationId xmlns:a16="http://schemas.microsoft.com/office/drawing/2014/main" id="{C0BEFDAE-0B7B-9AF6-3BE3-B8B7F0337E77}"/>
              </a:ext>
            </a:extLst>
          </p:cNvPr>
          <p:cNvSpPr txBox="1"/>
          <p:nvPr/>
        </p:nvSpPr>
        <p:spPr>
          <a:xfrm>
            <a:off x="470114" y="1750352"/>
            <a:ext cx="7402636" cy="1883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DISCUSS IN GROUPS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	</a:t>
            </a:r>
          </a:p>
          <a:p>
            <a:pPr marL="57785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Examples where you were un</a:t>
            </a:r>
            <a:r>
              <a:rPr lang="en-GB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sure whether something was </a:t>
            </a:r>
            <a:r>
              <a:rPr lang="en-GB" sz="2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TRUE </a:t>
            </a:r>
            <a:r>
              <a:rPr lang="en-GB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</a:t>
            </a:r>
            <a:r>
              <a:rPr lang="en-GB" sz="2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FALSE </a:t>
            </a:r>
            <a:r>
              <a:rPr lang="en-GB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</a:t>
            </a:r>
            <a:r>
              <a:rPr lang="en-GB" sz="2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REAL </a:t>
            </a:r>
            <a:r>
              <a:rPr lang="en-GB" sz="2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</a:t>
            </a:r>
            <a:r>
              <a:rPr lang="en-GB" sz="23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FAKE</a:t>
            </a:r>
            <a:endParaRPr lang="en-GB" sz="2300"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C16A8A-4EC7-FEFD-3F3A-49CBFB498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4739" y="-659714"/>
            <a:ext cx="2321719" cy="476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BCD7FB-CA34-3AB4-6F34-EA8B08A33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8458">
            <a:off x="8898943" y="454354"/>
            <a:ext cx="2505167" cy="2877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FEEE26-9721-15D8-5617-DCEDEB9DB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14" y="663549"/>
            <a:ext cx="3145105" cy="112038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0E56B42-BAB9-3BC8-79CF-2BD12250E8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705" y="-808395"/>
            <a:ext cx="720000" cy="7200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F411145B-B658-553B-5C6A-D9DEB450699F}"/>
              </a:ext>
            </a:extLst>
          </p:cNvPr>
          <p:cNvGrpSpPr/>
          <p:nvPr/>
        </p:nvGrpSpPr>
        <p:grpSpPr>
          <a:xfrm>
            <a:off x="277925" y="3647486"/>
            <a:ext cx="11238826" cy="2986392"/>
            <a:chOff x="277925" y="3647486"/>
            <a:chExt cx="11238826" cy="298639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3037CCA-27FE-6DB2-BCA8-8E69276288CB}"/>
                </a:ext>
              </a:extLst>
            </p:cNvPr>
            <p:cNvSpPr/>
            <p:nvPr/>
          </p:nvSpPr>
          <p:spPr>
            <a:xfrm>
              <a:off x="3113545" y="5548752"/>
              <a:ext cx="2700000" cy="1080000"/>
            </a:xfrm>
            <a:prstGeom prst="rect">
              <a:avLst/>
            </a:prstGeom>
            <a:solidFill>
              <a:srgbClr val="E9607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1C5052B-1330-2D18-25C2-A8B08BF7F15A}"/>
                </a:ext>
              </a:extLst>
            </p:cNvPr>
            <p:cNvSpPr/>
            <p:nvPr/>
          </p:nvSpPr>
          <p:spPr>
            <a:xfrm>
              <a:off x="277925" y="5548752"/>
              <a:ext cx="2700000" cy="1080000"/>
            </a:xfrm>
            <a:prstGeom prst="rect">
              <a:avLst/>
            </a:prstGeom>
            <a:solidFill>
              <a:srgbClr val="816AB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C372F8E-6744-D403-3A99-189E815AF836}"/>
                </a:ext>
              </a:extLst>
            </p:cNvPr>
            <p:cNvSpPr/>
            <p:nvPr/>
          </p:nvSpPr>
          <p:spPr>
            <a:xfrm>
              <a:off x="5963889" y="5548752"/>
              <a:ext cx="2700000" cy="1080000"/>
            </a:xfrm>
            <a:prstGeom prst="rect">
              <a:avLst/>
            </a:prstGeom>
            <a:solidFill>
              <a:srgbClr val="2BC3C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6477046-9C76-F29B-8E03-3CCBC8913E91}"/>
                </a:ext>
              </a:extLst>
            </p:cNvPr>
            <p:cNvSpPr/>
            <p:nvPr/>
          </p:nvSpPr>
          <p:spPr>
            <a:xfrm>
              <a:off x="8816751" y="5553878"/>
              <a:ext cx="2700000" cy="1080000"/>
            </a:xfrm>
            <a:prstGeom prst="rect">
              <a:avLst/>
            </a:prstGeom>
            <a:solidFill>
              <a:srgbClr val="E28DAD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Google Shape;214;g1100ed8457a_0_64"/>
            <p:cNvSpPr txBox="1"/>
            <p:nvPr/>
          </p:nvSpPr>
          <p:spPr>
            <a:xfrm>
              <a:off x="675249" y="5845025"/>
              <a:ext cx="4799826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endPara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C6CAA4-A8D7-09D1-C0A5-BFEF662A9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83247" y="3647486"/>
              <a:ext cx="3919538" cy="804008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95842E5-8C74-6647-7327-3CEDA99A1770}"/>
                </a:ext>
              </a:extLst>
            </p:cNvPr>
            <p:cNvSpPr/>
            <p:nvPr/>
          </p:nvSpPr>
          <p:spPr>
            <a:xfrm>
              <a:off x="840919" y="5453570"/>
              <a:ext cx="1395703" cy="6864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0AE2E2E-50E5-9101-D82E-FD24964D7906}"/>
                </a:ext>
              </a:extLst>
            </p:cNvPr>
            <p:cNvSpPr txBox="1"/>
            <p:nvPr/>
          </p:nvSpPr>
          <p:spPr>
            <a:xfrm>
              <a:off x="840918" y="5792353"/>
              <a:ext cx="1395703" cy="6864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was the topic?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D9B7A26-FC52-7175-5C27-79897A976E70}"/>
                </a:ext>
              </a:extLst>
            </p:cNvPr>
            <p:cNvSpPr txBox="1"/>
            <p:nvPr/>
          </p:nvSpPr>
          <p:spPr>
            <a:xfrm>
              <a:off x="3303059" y="5653759"/>
              <a:ext cx="2378600" cy="6864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was the mode of communication? (text, image, video...)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1466916-D171-2930-1B7B-03C65F0D4EAF}"/>
                </a:ext>
              </a:extLst>
            </p:cNvPr>
            <p:cNvSpPr/>
            <p:nvPr/>
          </p:nvSpPr>
          <p:spPr>
            <a:xfrm>
              <a:off x="5318518" y="5449110"/>
              <a:ext cx="2436367" cy="6864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F3DB60E-84B8-2577-711A-2508CAF4594F}"/>
                </a:ext>
              </a:extLst>
            </p:cNvPr>
            <p:cNvSpPr txBox="1"/>
            <p:nvPr/>
          </p:nvSpPr>
          <p:spPr>
            <a:xfrm>
              <a:off x="6074655" y="5695243"/>
              <a:ext cx="2436367" cy="6864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was the format? (</a:t>
              </a:r>
              <a:r>
                <a:rPr lang="en-US" sz="1900" kern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eg.</a:t>
              </a:r>
              <a:r>
                <a:rPr lang="en-US" sz="19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news article, ad, meme,.)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7EAD23-3B92-A8A6-DB06-6FB3F4A3F978}"/>
                </a:ext>
              </a:extLst>
            </p:cNvPr>
            <p:cNvSpPr/>
            <p:nvPr/>
          </p:nvSpPr>
          <p:spPr>
            <a:xfrm>
              <a:off x="7967429" y="5501781"/>
              <a:ext cx="3062758" cy="6864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IE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A4B3CF8-C369-75D0-301B-0D288F5F173C}"/>
                </a:ext>
              </a:extLst>
            </p:cNvPr>
            <p:cNvSpPr txBox="1"/>
            <p:nvPr/>
          </p:nvSpPr>
          <p:spPr>
            <a:xfrm>
              <a:off x="8799394" y="5661592"/>
              <a:ext cx="2700000" cy="6864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Reasons you were unsure about the veracity of information 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7272CB8-14BC-42EC-3AA3-57F29AAB1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8969" y="4553119"/>
              <a:ext cx="900000" cy="9000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A0752F1-296B-F31E-F513-A1EE4EE4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40591" y="4631704"/>
              <a:ext cx="1465383" cy="8280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71E1038-AFD1-25BD-6518-6AE8610C9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88565" y="4553570"/>
              <a:ext cx="972671" cy="90000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B52404D-C87F-3FA0-64A8-2B690C165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716751" y="4559704"/>
              <a:ext cx="900000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03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21203</TotalTime>
  <Words>1643</Words>
  <Application>Microsoft Macintosh PowerPoint</Application>
  <PresentationFormat>Widescreen</PresentationFormat>
  <Paragraphs>280</Paragraphs>
  <Slides>46</Slides>
  <Notes>46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Arial Rounded MT Bold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Fardus Sultan</dc:creator>
  <cp:keywords/>
  <dc:description/>
  <cp:lastModifiedBy>RICARDO CASTELLINI DA SILVA</cp:lastModifiedBy>
  <cp:revision>83</cp:revision>
  <cp:lastPrinted>2023-10-11T17:51:20Z</cp:lastPrinted>
  <dcterms:created xsi:type="dcterms:W3CDTF">2023-10-03T14:33:32Z</dcterms:created>
  <dcterms:modified xsi:type="dcterms:W3CDTF">2023-10-23T15:27:05Z</dcterms:modified>
  <cp:category/>
</cp:coreProperties>
</file>